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7" r:id="rId2"/>
    <p:sldId id="318" r:id="rId3"/>
    <p:sldId id="256" r:id="rId4"/>
    <p:sldId id="299" r:id="rId5"/>
    <p:sldId id="304" r:id="rId6"/>
    <p:sldId id="319" r:id="rId7"/>
    <p:sldId id="305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2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AF346-6B41-CD59-550A-7BD18504BE62}"/>
              </a:ext>
            </a:extLst>
          </p:cNvPr>
          <p:cNvSpPr txBox="1"/>
          <p:nvPr/>
        </p:nvSpPr>
        <p:spPr>
          <a:xfrm>
            <a:off x="2514601" y="2340429"/>
            <a:ext cx="611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86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635B-C2DD-1786-8C83-02CCB522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4C17B-46DE-CC39-DFB2-82D5055E16B7}"/>
              </a:ext>
            </a:extLst>
          </p:cNvPr>
          <p:cNvSpPr txBox="1"/>
          <p:nvPr/>
        </p:nvSpPr>
        <p:spPr>
          <a:xfrm>
            <a:off x="1785257" y="2340429"/>
            <a:ext cx="827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952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3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277031" y="85024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65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161660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1636570"/>
            <a:ext cx="1201270" cy="646332"/>
            <a:chOff x="1870518" y="1440653"/>
            <a:chExt cx="1201270" cy="6321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847428" cy="632112"/>
              <a:chOff x="1870518" y="1440654"/>
              <a:chExt cx="847428" cy="632112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48923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441146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233722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38144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1753797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217028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212588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3567258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3673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90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68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213</cp:revision>
  <dcterms:created xsi:type="dcterms:W3CDTF">2021-06-02T01:34:28Z</dcterms:created>
  <dcterms:modified xsi:type="dcterms:W3CDTF">2025-02-13T09:21:17Z</dcterms:modified>
</cp:coreProperties>
</file>