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7" r:id="rId2"/>
    <p:sldId id="318" r:id="rId3"/>
    <p:sldId id="256" r:id="rId4"/>
    <p:sldId id="306" r:id="rId5"/>
    <p:sldId id="309" r:id="rId6"/>
    <p:sldId id="307" r:id="rId7"/>
    <p:sldId id="319" r:id="rId8"/>
    <p:sldId id="321" r:id="rId9"/>
    <p:sldId id="32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12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FAF346-6B41-CD59-550A-7BD18504BE62}"/>
              </a:ext>
            </a:extLst>
          </p:cNvPr>
          <p:cNvSpPr txBox="1"/>
          <p:nvPr/>
        </p:nvSpPr>
        <p:spPr>
          <a:xfrm>
            <a:off x="2514601" y="2340429"/>
            <a:ext cx="611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5864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635B-C2DD-1786-8C83-02CCB522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4C17B-46DE-CC39-DFB2-82D5055E16B7}"/>
              </a:ext>
            </a:extLst>
          </p:cNvPr>
          <p:cNvSpPr txBox="1"/>
          <p:nvPr/>
        </p:nvSpPr>
        <p:spPr>
          <a:xfrm>
            <a:off x="1785257" y="2340429"/>
            <a:ext cx="827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09520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09723" y="2191642"/>
            <a:ext cx="1008340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2154965" y="2229444"/>
            <a:ext cx="3520490" cy="2095439"/>
            <a:chOff x="8067369" y="4708827"/>
            <a:chExt cx="2840570" cy="209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6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5636" t="-8122" r="-1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6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1200329"/>
                </a:xfrm>
                <a:prstGeom prst="rect">
                  <a:avLst/>
                </a:prstGeom>
                <a:blipFill>
                  <a:blip r:embed="rId4"/>
                  <a:stretch>
                    <a:fillRect t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3813591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7271249" y="2230285"/>
            <a:ext cx="3353208" cy="2095439"/>
            <a:chOff x="8067369" y="4708827"/>
            <a:chExt cx="2840570" cy="209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/>
                <a:t>b)  5  </a:t>
              </a:r>
              <a:r>
                <a:rPr lang="vi-VN" sz="3600"/>
                <a:t>:        =</a:t>
              </a:r>
              <a:r>
                <a:rPr lang="en-US" sz="3600"/>
                <a:t> 1</a:t>
              </a:r>
              <a:r>
                <a:rPr lang="vi-VN" sz="3600"/>
                <a:t>  </a:t>
              </a:r>
              <a:endParaRPr lang="vi-VN" sz="3600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3061312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8788363" y="251151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8036084" y="308230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45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778926" y="152981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1396733" y="1549774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3078382" y="1786864"/>
            <a:ext cx="6763210" cy="1444273"/>
            <a:chOff x="4469178" y="1042421"/>
            <a:chExt cx="6763210" cy="144427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a)</a:t>
              </a:r>
              <a:endParaRPr lang="vi-VN" sz="36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5770791" y="1957274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7349727" y="2534397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8928304" y="207781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6414" y="4784422"/>
            <a:ext cx="1556806" cy="19843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A426A7-E015-C916-10D1-A312FC68DA64}"/>
              </a:ext>
            </a:extLst>
          </p:cNvPr>
          <p:cNvGrpSpPr/>
          <p:nvPr/>
        </p:nvGrpSpPr>
        <p:grpSpPr>
          <a:xfrm>
            <a:off x="1495238" y="4364715"/>
            <a:ext cx="7090141" cy="1393462"/>
            <a:chOff x="4129579" y="2296430"/>
            <a:chExt cx="7090141" cy="13934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CE2CC7-C9E8-B52D-3CAD-72A987C41DE5}"/>
                </a:ext>
              </a:extLst>
            </p:cNvPr>
            <p:cNvSpPr txBox="1"/>
            <p:nvPr/>
          </p:nvSpPr>
          <p:spPr>
            <a:xfrm>
              <a:off x="4129579" y="2822504"/>
              <a:ext cx="84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  <a:endParaRPr lang="vi-VN" sz="3600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473E6C0-CF59-248F-2034-4D8FC3687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936B15E-21AD-1A95-8CB3-D1728A9AD6CA}"/>
              </a:ext>
            </a:extLst>
          </p:cNvPr>
          <p:cNvSpPr txBox="1"/>
          <p:nvPr/>
        </p:nvSpPr>
        <p:spPr>
          <a:xfrm>
            <a:off x="4459192" y="44059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BE25B30-99E0-13A1-521C-F9389E89DFB9}"/>
              </a:ext>
            </a:extLst>
          </p:cNvPr>
          <p:cNvSpPr txBox="1"/>
          <p:nvPr/>
        </p:nvSpPr>
        <p:spPr>
          <a:xfrm>
            <a:off x="6122453" y="4979726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C300BD-B16F-1C17-3E82-EB6092FC84FA}"/>
              </a:ext>
            </a:extLst>
          </p:cNvPr>
          <p:cNvSpPr txBox="1"/>
          <p:nvPr/>
        </p:nvSpPr>
        <p:spPr>
          <a:xfrm>
            <a:off x="7672895" y="452179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20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691835" y="125195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1309641" y="1243779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2069766" y="2453010"/>
            <a:ext cx="3381517" cy="2107347"/>
            <a:chOff x="8067369" y="4708827"/>
            <a:chExt cx="2840570" cy="210734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4924" t="-7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 dirty="0"/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5991" t="-7345" r="-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4087788" y="262591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6241145" y="2453010"/>
            <a:ext cx="4004191" cy="2087433"/>
            <a:chOff x="8067369" y="4708827"/>
            <a:chExt cx="3529334" cy="208743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1077218"/>
                </a:xfrm>
                <a:prstGeom prst="rect">
                  <a:avLst/>
                </a:prstGeom>
                <a:blipFill>
                  <a:blip r:embed="rId5"/>
                  <a:stretch>
                    <a:fillRect l="-3956" t="-7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29989" y="488954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672952" y="568444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4098914" y="343574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8047470" y="262279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8082768" y="343178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7359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3374502" y="3128515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3233523" y="3915655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7421226" y="3144262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9110470" y="3144262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>
                <a:solidFill>
                  <a:srgbClr val="0070C0"/>
                </a:solidFill>
              </a:rPr>
              <a:t>8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7421226" y="3915655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9110470" y="3915655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>
                <a:solidFill>
                  <a:srgbClr val="0070C0"/>
                </a:solidFill>
              </a:rPr>
              <a:t>8</a:t>
            </a:r>
            <a:endParaRPr lang="vi-VN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59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134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215</cp:revision>
  <dcterms:created xsi:type="dcterms:W3CDTF">2021-06-02T01:34:28Z</dcterms:created>
  <dcterms:modified xsi:type="dcterms:W3CDTF">2025-02-13T09:21:35Z</dcterms:modified>
</cp:coreProperties>
</file>