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7" r:id="rId2"/>
    <p:sldId id="318" r:id="rId3"/>
    <p:sldId id="256" r:id="rId4"/>
    <p:sldId id="310" r:id="rId5"/>
    <p:sldId id="319" r:id="rId6"/>
    <p:sldId id="311" r:id="rId7"/>
    <p:sldId id="321" r:id="rId8"/>
    <p:sldId id="32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12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FAF346-6B41-CD59-550A-7BD18504BE62}"/>
              </a:ext>
            </a:extLst>
          </p:cNvPr>
          <p:cNvSpPr txBox="1"/>
          <p:nvPr/>
        </p:nvSpPr>
        <p:spPr>
          <a:xfrm>
            <a:off x="2514601" y="2340429"/>
            <a:ext cx="61177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5864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8635B-C2DD-1786-8C83-02CCB522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D4C17B-46DE-CC39-DFB2-82D5055E16B7}"/>
              </a:ext>
            </a:extLst>
          </p:cNvPr>
          <p:cNvSpPr txBox="1"/>
          <p:nvPr/>
        </p:nvSpPr>
        <p:spPr>
          <a:xfrm>
            <a:off x="1785257" y="2340429"/>
            <a:ext cx="8273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209520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09723" y="2191642"/>
            <a:ext cx="1008340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en-US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80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6080" y="2829694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3026089" y="2907411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3026089" y="3438073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3026089" y="393148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5185089" y="2907411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5185089" y="3438073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5185089" y="393148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7110087" y="2907411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7110087" y="3438073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7110087" y="393148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9269087" y="2907411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9269087" y="3438073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9269087" y="3931488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E9BFE-FE38-9DDB-98D6-FB702213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D3C8448-6991-F29A-BED9-937CDB63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B51B13F-2801-9B61-9D97-770BABAF731E}"/>
              </a:ext>
            </a:extLst>
          </p:cNvPr>
          <p:cNvSpPr/>
          <p:nvPr/>
        </p:nvSpPr>
        <p:spPr>
          <a:xfrm>
            <a:off x="2955300" y="68326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C0DC38-907D-09E2-2363-269D190340F5}"/>
              </a:ext>
            </a:extLst>
          </p:cNvPr>
          <p:cNvSpPr txBox="1"/>
          <p:nvPr/>
        </p:nvSpPr>
        <p:spPr>
          <a:xfrm>
            <a:off x="3392622" y="683261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3197D4-55F7-DB34-FA3B-1A879F54BC28}"/>
                  </a:ext>
                </a:extLst>
              </p:cNvPr>
              <p:cNvSpPr txBox="1"/>
              <p:nvPr/>
            </p:nvSpPr>
            <p:spPr>
              <a:xfrm>
                <a:off x="7098455" y="1148705"/>
                <a:ext cx="16674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7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3197D4-55F7-DB34-FA3B-1A879F54B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455" y="1148705"/>
                <a:ext cx="1667444" cy="646331"/>
              </a:xfrm>
              <a:prstGeom prst="rect">
                <a:avLst/>
              </a:prstGeom>
              <a:blipFill>
                <a:blip r:embed="rId3"/>
                <a:stretch>
                  <a:fillRect l="-10949" t="-15094" r="-10219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9C38C09-426F-C079-E3C4-F42B96A3A579}"/>
              </a:ext>
            </a:extLst>
          </p:cNvPr>
          <p:cNvGrpSpPr/>
          <p:nvPr/>
        </p:nvGrpSpPr>
        <p:grpSpPr>
          <a:xfrm>
            <a:off x="878398" y="880735"/>
            <a:ext cx="5754749" cy="2119983"/>
            <a:chOff x="1313001" y="1459561"/>
            <a:chExt cx="5754749" cy="211998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0A96A6-2795-6074-1A9B-EE6485D934C4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628EB97-8700-AA62-1CDE-2D0220DD5381}"/>
                    </a:ext>
                  </a:extLst>
                </p:cNvPr>
                <p:cNvSpPr txBox="1"/>
                <p:nvPr/>
              </p:nvSpPr>
              <p:spPr>
                <a:xfrm>
                  <a:off x="1668515" y="1459561"/>
                  <a:ext cx="5399235" cy="1654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Mẫu: 8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8 </a:t>
                  </a:r>
                  <a14:m>
                    <m:oMath xmlns:m="http://schemas.openxmlformats.org/officeDocument/2006/math">
                      <m:r>
                        <a:rPr lang="vi-VN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= 24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628EB97-8700-AA62-1CDE-2D0220DD5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1459561"/>
                  <a:ext cx="5399235" cy="1654748"/>
                </a:xfrm>
                <a:prstGeom prst="rect">
                  <a:avLst/>
                </a:prstGeom>
                <a:blipFill>
                  <a:blip r:embed="rId4"/>
                  <a:stretch>
                    <a:fillRect l="-3386" r="-2596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261ED0-C048-A404-C47D-C051344E434E}"/>
                  </a:ext>
                </a:extLst>
              </p:cNvPr>
              <p:cNvSpPr txBox="1"/>
              <p:nvPr/>
            </p:nvSpPr>
            <p:spPr>
              <a:xfrm>
                <a:off x="1731030" y="3245646"/>
                <a:ext cx="16930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8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261ED0-C048-A404-C47D-C051344E4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030" y="3245646"/>
                <a:ext cx="1693092" cy="646331"/>
              </a:xfrm>
              <a:prstGeom prst="rect">
                <a:avLst/>
              </a:prstGeom>
              <a:blipFill>
                <a:blip r:embed="rId5"/>
                <a:stretch>
                  <a:fillRect l="-11151" t="-15094" r="-9712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CEC664-02D3-482F-B5B2-6F6226176363}"/>
                  </a:ext>
                </a:extLst>
              </p:cNvPr>
              <p:cNvSpPr txBox="1"/>
              <p:nvPr/>
            </p:nvSpPr>
            <p:spPr>
              <a:xfrm>
                <a:off x="7107271" y="3245647"/>
                <a:ext cx="16674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6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CEC664-02D3-482F-B5B2-6F6226176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271" y="3245647"/>
                <a:ext cx="1667444" cy="646331"/>
              </a:xfrm>
              <a:prstGeom prst="rect">
                <a:avLst/>
              </a:prstGeom>
              <a:blipFill>
                <a:blip r:embed="rId6"/>
                <a:stretch>
                  <a:fillRect l="-11355" t="-15094" r="-1025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806415-D2A5-7E39-E4A4-62AB5930A915}"/>
                  </a:ext>
                </a:extLst>
              </p:cNvPr>
              <p:cNvSpPr txBox="1"/>
              <p:nvPr/>
            </p:nvSpPr>
            <p:spPr>
              <a:xfrm>
                <a:off x="6721648" y="1570607"/>
                <a:ext cx="4309193" cy="165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14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806415-D2A5-7E39-E4A4-62AB5930A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648" y="1570607"/>
                <a:ext cx="4309193" cy="1654748"/>
              </a:xfrm>
              <a:prstGeom prst="rect">
                <a:avLst/>
              </a:prstGeom>
              <a:blipFill>
                <a:blip r:embed="rId7"/>
                <a:stretch>
                  <a:fillRect l="-4385" r="-3395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A98628-6173-10E3-936E-04C576638103}"/>
                  </a:ext>
                </a:extLst>
              </p:cNvPr>
              <p:cNvSpPr txBox="1"/>
              <p:nvPr/>
            </p:nvSpPr>
            <p:spPr>
              <a:xfrm>
                <a:off x="787597" y="3630538"/>
                <a:ext cx="5030544" cy="165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= 32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A98628-6173-10E3-936E-04C576638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97" y="3630538"/>
                <a:ext cx="5030544" cy="1654748"/>
              </a:xfrm>
              <a:prstGeom prst="rect">
                <a:avLst/>
              </a:prstGeom>
              <a:blipFill>
                <a:blip r:embed="rId8"/>
                <a:stretch>
                  <a:fillRect l="-3636" r="-2909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FCD82A-3404-595B-35E3-BA1276257025}"/>
                  </a:ext>
                </a:extLst>
              </p:cNvPr>
              <p:cNvSpPr txBox="1"/>
              <p:nvPr/>
            </p:nvSpPr>
            <p:spPr>
              <a:xfrm>
                <a:off x="5937868" y="3630538"/>
                <a:ext cx="5751896" cy="165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= 30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FCD82A-3404-595B-35E3-BA127625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868" y="3630538"/>
                <a:ext cx="5751896" cy="1654748"/>
              </a:xfrm>
              <a:prstGeom prst="rect">
                <a:avLst/>
              </a:prstGeom>
              <a:blipFill>
                <a:blip r:embed="rId9"/>
                <a:stretch>
                  <a:fillRect l="-3178" r="-2331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2557253" y="1729985"/>
            <a:ext cx="6667327" cy="3260115"/>
            <a:chOff x="3905544" y="276786"/>
            <a:chExt cx="6667327" cy="32601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43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5680761" y="2204077"/>
            <a:ext cx="64633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8432177" y="2134535"/>
            <a:ext cx="41549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5667937" y="3514389"/>
            <a:ext cx="41549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7604197" y="3564243"/>
            <a:ext cx="64633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12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C45BB-EE30-E7F3-34C2-3163372FC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ACB392E9-8D3F-03A9-5861-64119EB3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79C549-7B1C-D767-83CD-EB9747AECE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328812"/>
            <a:ext cx="10121129" cy="58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159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218</cp:revision>
  <dcterms:created xsi:type="dcterms:W3CDTF">2021-06-02T01:34:28Z</dcterms:created>
  <dcterms:modified xsi:type="dcterms:W3CDTF">2025-02-13T09:29:19Z</dcterms:modified>
</cp:coreProperties>
</file>