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7" r:id="rId2"/>
    <p:sldId id="318" r:id="rId3"/>
    <p:sldId id="256" r:id="rId4"/>
    <p:sldId id="313" r:id="rId5"/>
    <p:sldId id="319" r:id="rId6"/>
    <p:sldId id="315" r:id="rId7"/>
    <p:sldId id="300" r:id="rId8"/>
    <p:sldId id="301" r:id="rId9"/>
    <p:sldId id="316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249" autoAdjust="0"/>
  </p:normalViewPr>
  <p:slideViewPr>
    <p:cSldViewPr snapToGrid="0">
      <p:cViewPr varScale="1">
        <p:scale>
          <a:sx n="59" d="100"/>
          <a:sy n="59" d="100"/>
        </p:scale>
        <p:origin x="12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FAF346-6B41-CD59-550A-7BD18504BE62}"/>
              </a:ext>
            </a:extLst>
          </p:cNvPr>
          <p:cNvSpPr txBox="1"/>
          <p:nvPr/>
        </p:nvSpPr>
        <p:spPr>
          <a:xfrm>
            <a:off x="2514601" y="2340429"/>
            <a:ext cx="61177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5864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8635B-C2DD-1786-8C83-02CCB5228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D4C17B-46DE-CC39-DFB2-82D5055E16B7}"/>
              </a:ext>
            </a:extLst>
          </p:cNvPr>
          <p:cNvSpPr txBox="1"/>
          <p:nvPr/>
        </p:nvSpPr>
        <p:spPr>
          <a:xfrm>
            <a:off x="1785257" y="2340429"/>
            <a:ext cx="8273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 </a:t>
            </a:r>
          </a:p>
        </p:txBody>
      </p:sp>
    </p:spTree>
    <p:extLst>
      <p:ext uri="{BB962C8B-B14F-4D97-AF65-F5344CB8AC3E}">
        <p14:creationId xmlns:p14="http://schemas.microsoft.com/office/powerpoint/2010/main" val="209520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809723" y="2191642"/>
            <a:ext cx="10083402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</a:t>
            </a:r>
            <a:r>
              <a:rPr lang="en-US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40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198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Tô Thanh Tâm</cp:lastModifiedBy>
  <cp:revision>218</cp:revision>
  <dcterms:created xsi:type="dcterms:W3CDTF">2021-06-02T01:34:28Z</dcterms:created>
  <dcterms:modified xsi:type="dcterms:W3CDTF">2025-02-13T09:30:31Z</dcterms:modified>
</cp:coreProperties>
</file>