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7" r:id="rId3"/>
    <p:sldId id="318" r:id="rId4"/>
    <p:sldId id="320" r:id="rId5"/>
    <p:sldId id="321" r:id="rId6"/>
    <p:sldId id="322" r:id="rId7"/>
    <p:sldId id="303" r:id="rId8"/>
    <p:sldId id="295" r:id="rId9"/>
    <p:sldId id="296" r:id="rId10"/>
    <p:sldId id="299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7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microsoft.com/office/2007/relationships/hdphoto" Target="../media/hdphoto1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4.wdp"/><Relationship Id="rId4" Type="http://schemas.openxmlformats.org/officeDocument/2006/relationships/image" Target="../media/image19.png"/><Relationship Id="rId9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82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256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Tô Thanh Tâm</cp:lastModifiedBy>
  <cp:revision>218</cp:revision>
  <dcterms:created xsi:type="dcterms:W3CDTF">2021-06-02T01:34:28Z</dcterms:created>
  <dcterms:modified xsi:type="dcterms:W3CDTF">2025-02-23T07:42:18Z</dcterms:modified>
</cp:coreProperties>
</file>