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80" r:id="rId3"/>
    <p:sldMasterId id="2147483692" r:id="rId4"/>
    <p:sldMasterId id="2147483704" r:id="rId5"/>
    <p:sldMasterId id="2147483727" r:id="rId6"/>
    <p:sldMasterId id="2147483756" r:id="rId7"/>
  </p:sldMasterIdLst>
  <p:notesMasterIdLst>
    <p:notesMasterId r:id="rId16"/>
  </p:notesMasterIdLst>
  <p:sldIdLst>
    <p:sldId id="258" r:id="rId8"/>
    <p:sldId id="474" r:id="rId9"/>
    <p:sldId id="554" r:id="rId10"/>
    <p:sldId id="556" r:id="rId11"/>
    <p:sldId id="282" r:id="rId12"/>
    <p:sldId id="2007577097" r:id="rId13"/>
    <p:sldId id="2007577098" r:id="rId14"/>
    <p:sldId id="200757715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1760" autoAdjust="0"/>
  </p:normalViewPr>
  <p:slideViewPr>
    <p:cSldViewPr snapToGrid="0">
      <p:cViewPr varScale="1">
        <p:scale>
          <a:sx n="58" d="100"/>
          <a:sy n="58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2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8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49841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23/2/2025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057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061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6886463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23/2/2025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18" Type="http://schemas.openxmlformats.org/officeDocument/2006/relationships/slide" Target="slide5.xml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0.pn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17" Type="http://schemas.openxmlformats.org/officeDocument/2006/relationships/image" Target="../media/image28.jpg"/><Relationship Id="rId25" Type="http://schemas.openxmlformats.org/officeDocument/2006/relationships/slide" Target="slide4.xml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24" Type="http://schemas.openxmlformats.org/officeDocument/2006/relationships/image" Target="../media/image32.png"/><Relationship Id="rId5" Type="http://schemas.openxmlformats.org/officeDocument/2006/relationships/image" Target="../media/image17.png"/><Relationship Id="rId15" Type="http://schemas.openxmlformats.org/officeDocument/2006/relationships/slide" Target="slide7.xml"/><Relationship Id="rId23" Type="http://schemas.openxmlformats.org/officeDocument/2006/relationships/slide" Target="slide8.xml"/><Relationship Id="rId10" Type="http://schemas.openxmlformats.org/officeDocument/2006/relationships/image" Target="../media/image22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26.gif"/><Relationship Id="rId2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4" Type="http://schemas.openxmlformats.org/officeDocument/2006/relationships/image" Target="../media/image3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iếng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</a:t>
            </a:r>
            <a:r>
              <a:rPr kumimoji="0" lang="en-US" altLang="zh-CN" sz="48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iệt</a:t>
            </a:r>
            <a:r>
              <a:rPr kumimoji="0" lang="en-US" altLang="zh-CN" sz="48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44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115441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2820473" y="0"/>
            <a:ext cx="5744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061067" y="-103257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065095"/>
      </p:ext>
    </p:extLst>
  </p:cSld>
  <p:clrMapOvr>
    <a:masterClrMapping/>
  </p:clrMapOvr>
  <p:transition spd="slow" advClick="0" advTm="1000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374</Words>
  <Application>Microsoft Office PowerPoint</Application>
  <PresentationFormat>Widescreen</PresentationFormat>
  <Paragraphs>38</Paragraphs>
  <Slides>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等线</vt:lpstr>
      <vt:lpstr>等线 Light</vt:lpstr>
      <vt:lpstr>Arial</vt:lpstr>
      <vt:lpstr>Arial-Rounded</vt:lpstr>
      <vt:lpstr>Calibri</vt:lpstr>
      <vt:lpstr>Calibri Light</vt:lpstr>
      <vt:lpstr>Times New Roman</vt:lpstr>
      <vt:lpstr>Office 主题</vt:lpstr>
      <vt:lpstr>3_Office Theme</vt:lpstr>
      <vt:lpstr>1_Office Theme</vt:lpstr>
      <vt:lpstr>千图网拥有20W+精美PPT模板 更多PPT模板下载至：www.58pic.com/office/ppt​​</vt:lpstr>
      <vt:lpstr>1_Office 主题</vt:lpstr>
      <vt:lpstr>3_Office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Tô Thanh Tâm</cp:lastModifiedBy>
  <cp:revision>16</cp:revision>
  <dcterms:created xsi:type="dcterms:W3CDTF">2021-08-01T09:17:56Z</dcterms:created>
  <dcterms:modified xsi:type="dcterms:W3CDTF">2025-02-23T08:17:00Z</dcterms:modified>
</cp:coreProperties>
</file>