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2" r:id="rId3"/>
    <p:sldMasterId id="2147483727" r:id="rId4"/>
    <p:sldMasterId id="2147483739" r:id="rId5"/>
    <p:sldMasterId id="2147483744" r:id="rId6"/>
    <p:sldMasterId id="2147483756" r:id="rId7"/>
  </p:sldMasterIdLst>
  <p:notesMasterIdLst>
    <p:notesMasterId r:id="rId18"/>
  </p:notesMasterIdLst>
  <p:sldIdLst>
    <p:sldId id="258" r:id="rId8"/>
    <p:sldId id="474" r:id="rId9"/>
    <p:sldId id="2007577129" r:id="rId10"/>
    <p:sldId id="2007577130" r:id="rId11"/>
    <p:sldId id="2007577147" r:id="rId12"/>
    <p:sldId id="2007577148" r:id="rId13"/>
    <p:sldId id="2007577149" r:id="rId14"/>
    <p:sldId id="2007577150" r:id="rId15"/>
    <p:sldId id="2007577141" r:id="rId16"/>
    <p:sldId id="3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1760" autoAdjust="0"/>
  </p:normalViewPr>
  <p:slideViewPr>
    <p:cSldViewPr snapToGrid="0">
      <p:cViewPr varScale="1">
        <p:scale>
          <a:sx n="58" d="100"/>
          <a:sy n="58" d="100"/>
        </p:scale>
        <p:origin x="11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BDDB1-BECD-4FE3-B7B7-58BF23542CC1}" type="datetimeFigureOut">
              <a:rPr lang="en-US" smtClean="0"/>
              <a:t>23/2/2025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DF33-A474-4D83-A281-C1FAE15CE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9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0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5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468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DF33-A474-4D83-A281-C1FAE15CEC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70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DF33-A474-4D83-A281-C1FAE15CEC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2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00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4984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23/2/2025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3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23/2/2025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23/2/2025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2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23/2/2025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66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23/2/2025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56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23/2/2025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2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3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181976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460234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23/2/2025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1057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955344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29596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694779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36145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557787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692784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12727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567567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435830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94061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6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6886463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745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13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617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296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474718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849135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421188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364369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408996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88474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23/2/2025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850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702759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26730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1697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87665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042557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018089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95315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35349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37896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84905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23/2/2025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761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34649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49602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85528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47894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76318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64611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23/2/2025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8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23/2/2025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0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23/2/2025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23/2/2025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6A251-2B8C-40A3-9CF4-1E71B10240A5}"/>
              </a:ext>
            </a:extLst>
          </p:cNvPr>
          <p:cNvSpPr txBox="1"/>
          <p:nvPr userDrawn="1"/>
        </p:nvSpPr>
        <p:spPr>
          <a:xfrm>
            <a:off x="9362141" y="21045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ym typeface="+mn-ea"/>
              </a:rPr>
              <a:t>Hương</a:t>
            </a:r>
            <a:r>
              <a:rPr lang="en-US" sz="1200" dirty="0">
                <a:sym typeface="+mn-ea"/>
              </a:rPr>
              <a:t> </a:t>
            </a:r>
            <a:r>
              <a:rPr lang="en-US" sz="1200" dirty="0" err="1">
                <a:sym typeface="+mn-ea"/>
              </a:rPr>
              <a:t>Thảo</a:t>
            </a:r>
            <a:r>
              <a:rPr lang="en-US" sz="1200" dirty="0">
                <a:sym typeface="+mn-ea"/>
              </a:rPr>
              <a:t> - 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494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4F397-75E6-45EE-9A96-566CB1383299}"/>
              </a:ext>
            </a:extLst>
          </p:cNvPr>
          <p:cNvSpPr txBox="1"/>
          <p:nvPr userDrawn="1"/>
        </p:nvSpPr>
        <p:spPr>
          <a:xfrm>
            <a:off x="9362141" y="21045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Hương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Thảo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- tranthao121004@gmail.com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4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0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307E66B9-BCF8-4136-8EBE-6BC0A5CB01C3}"/>
              </a:ext>
            </a:extLst>
          </p:cNvPr>
          <p:cNvSpPr txBox="1"/>
          <p:nvPr userDrawn="1"/>
        </p:nvSpPr>
        <p:spPr>
          <a:xfrm>
            <a:off x="9389481" y="6623392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Hương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Thảo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- tranthao121004@gmail.com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10C2A-8BD2-4CB8-A82F-6E651EDAC849}"/>
              </a:ext>
            </a:extLst>
          </p:cNvPr>
          <p:cNvSpPr txBox="1"/>
          <p:nvPr userDrawn="1"/>
        </p:nvSpPr>
        <p:spPr>
          <a:xfrm>
            <a:off x="9001657" y="6623863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Hương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Thảo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- tranthao121004@gmail.com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2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122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hyperlink" Target="https://www.facebook.com/huongthaoGAD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</a:t>
            </a:r>
            <a:r>
              <a:rPr kumimoji="0" lang="en-US" altLang="zh-CN" sz="48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iếng</a:t>
            </a:r>
            <a:r>
              <a:rPr kumimoji="0" lang="en-US" altLang="zh-CN" sz="48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</a:t>
            </a:r>
            <a:r>
              <a:rPr kumimoji="0" lang="en-US" altLang="zh-CN" sz="48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iệt</a:t>
            </a:r>
            <a:r>
              <a:rPr kumimoji="0" lang="en-US" altLang="zh-CN" sz="48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dặn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dò</a:t>
            </a:r>
            <a:endParaRPr kumimoji="0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>
            <a:hlinkClick r:id="rId7"/>
            <a:extLst>
              <a:ext uri="{FF2B5EF4-FFF2-40B4-BE49-F238E27FC236}">
                <a16:creationId xmlns:a16="http://schemas.microsoft.com/office/drawing/2014/main" id="{5AEF9620-F181-435D-955C-BA8D74C6E719}"/>
              </a:ext>
            </a:extLst>
          </p:cNvPr>
          <p:cNvSpPr txBox="1"/>
          <p:nvPr/>
        </p:nvSpPr>
        <p:spPr>
          <a:xfrm>
            <a:off x="10001250" y="9414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LH: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Thảo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CCCB4B-84D8-4156-BC01-5EA2C6A227BD}"/>
              </a:ext>
            </a:extLst>
          </p:cNvPr>
          <p:cNvSpPr txBox="1"/>
          <p:nvPr/>
        </p:nvSpPr>
        <p:spPr>
          <a:xfrm>
            <a:off x="2466753" y="297712"/>
            <a:ext cx="6794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E9332-9A69-4C92-8C05-DF6713971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05" y="3406585"/>
            <a:ext cx="1675691" cy="2494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7C937C-BF06-44F3-80E8-B6DB364F7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003" y="3429000"/>
            <a:ext cx="2067147" cy="2387686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2A8BB079-6A84-48A6-8AA2-2F250E01D2FD}"/>
              </a:ext>
            </a:extLst>
          </p:cNvPr>
          <p:cNvSpPr/>
          <p:nvPr/>
        </p:nvSpPr>
        <p:spPr>
          <a:xfrm>
            <a:off x="2541181" y="1584251"/>
            <a:ext cx="3912782" cy="2052084"/>
          </a:xfrm>
          <a:prstGeom prst="cloudCallout">
            <a:avLst>
              <a:gd name="adj1" fmla="val -60393"/>
              <a:gd name="adj2" fmla="val 5676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C03ECD6-C4C9-4410-9DBF-FB09652DF9F7}"/>
              </a:ext>
            </a:extLst>
          </p:cNvPr>
          <p:cNvSpPr/>
          <p:nvPr/>
        </p:nvSpPr>
        <p:spPr>
          <a:xfrm>
            <a:off x="6453963" y="1584250"/>
            <a:ext cx="4572000" cy="1632027"/>
          </a:xfrm>
          <a:prstGeom prst="cloudCallout">
            <a:avLst>
              <a:gd name="adj1" fmla="val 16509"/>
              <a:gd name="adj2" fmla="val 774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cảm ơn ạ.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1F051F-1FED-4668-9AB9-D4F61A3E8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30" y="3551880"/>
            <a:ext cx="1645972" cy="2264806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694B144F-4949-4F97-9B12-0074B217988A}"/>
              </a:ext>
            </a:extLst>
          </p:cNvPr>
          <p:cNvSpPr/>
          <p:nvPr/>
        </p:nvSpPr>
        <p:spPr>
          <a:xfrm>
            <a:off x="2554343" y="1604402"/>
            <a:ext cx="3912782" cy="2052084"/>
          </a:xfrm>
          <a:prstGeom prst="cloudCallout">
            <a:avLst>
              <a:gd name="adj1" fmla="val -60393"/>
              <a:gd name="adj2" fmla="val 5676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ta thì đặt tên cho là cây cải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A3A2656E-6CFA-477A-8048-31B1D4984FA1}"/>
              </a:ext>
            </a:extLst>
          </p:cNvPr>
          <p:cNvSpPr/>
          <p:nvPr/>
        </p:nvSpPr>
        <p:spPr>
          <a:xfrm>
            <a:off x="6596743" y="1518192"/>
            <a:ext cx="4312260" cy="1632027"/>
          </a:xfrm>
          <a:prstGeom prst="cloudCallout">
            <a:avLst>
              <a:gd name="adj1" fmla="val 16509"/>
              <a:gd name="adj2" fmla="val 774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cảm ơn ạ.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20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27B1D5-CC47-44CF-BA2F-7B5F0C3CCB01}"/>
              </a:ext>
            </a:extLst>
          </p:cNvPr>
          <p:cNvSpPr txBox="1"/>
          <p:nvPr/>
        </p:nvSpPr>
        <p:spPr>
          <a:xfrm>
            <a:off x="1524000" y="97971"/>
            <a:ext cx="9470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được trời đặt tên, cái cây mảnh khảnh, lá nhỏ xíu đã giới thiệu về mình như thế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39699-7513-4C27-B51D-6AC855677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835" y="2566987"/>
            <a:ext cx="7394330" cy="3507242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BE6FEE0-7611-4C12-AED4-29CB2B28A7C5}"/>
              </a:ext>
            </a:extLst>
          </p:cNvPr>
          <p:cNvSpPr/>
          <p:nvPr/>
        </p:nvSpPr>
        <p:spPr>
          <a:xfrm>
            <a:off x="2398835" y="1298300"/>
            <a:ext cx="5090536" cy="279473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 trời, khi nấu canh riêu cá hoặc chả cá, chả mực mà không có con thì mất cả ngon ạ..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1138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683DF5-D8C5-436F-93A7-AA4C19D34716}"/>
              </a:ext>
            </a:extLst>
          </p:cNvPr>
          <p:cNvSpPr txBox="1"/>
          <p:nvPr/>
        </p:nvSpPr>
        <p:spPr>
          <a:xfrm>
            <a:off x="2577948" y="396607"/>
            <a:ext cx="840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”?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A8D6C141-A281-4934-A988-7120A2721606}"/>
              </a:ext>
            </a:extLst>
          </p:cNvPr>
          <p:cNvSpPr/>
          <p:nvPr/>
        </p:nvSpPr>
        <p:spPr>
          <a:xfrm>
            <a:off x="1630495" y="1311008"/>
            <a:ext cx="7700791" cy="30957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"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...."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"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val="256002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683DF5-D8C5-436F-93A7-AA4C19D34716}"/>
              </a:ext>
            </a:extLst>
          </p:cNvPr>
          <p:cNvSpPr txBox="1"/>
          <p:nvPr/>
        </p:nvSpPr>
        <p:spPr>
          <a:xfrm>
            <a:off x="1079653" y="396607"/>
            <a:ext cx="9904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bạn bè của cây nhỏ sẽ nói gì khi cây nhỏ khoe tên mình là cây thì là?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808FFD7-E9E7-487E-A4C6-A5A09E7F7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09" y="1759447"/>
            <a:ext cx="5104482" cy="375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tập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269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3.33333E-6 L -4.166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4C7FD-00B3-40B2-A884-82AC6719C208}"/>
              </a:ext>
            </a:extLst>
          </p:cNvPr>
          <p:cNvSpPr txBox="1"/>
          <p:nvPr/>
        </p:nvSpPr>
        <p:spPr>
          <a:xfrm>
            <a:off x="1707614" y="110169"/>
            <a:ext cx="1039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24F4B-F204-4E7B-9C57-3091FB2B5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754" y="1883885"/>
            <a:ext cx="8555794" cy="405814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D29F040-3CB7-4466-B6C7-B511D138478E}"/>
              </a:ext>
            </a:extLst>
          </p:cNvPr>
          <p:cNvSpPr/>
          <p:nvPr/>
        </p:nvSpPr>
        <p:spPr>
          <a:xfrm>
            <a:off x="2490860" y="1182085"/>
            <a:ext cx="5209930" cy="253637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</a:t>
            </a:r>
          </a:p>
        </p:txBody>
      </p:sp>
    </p:spTree>
    <p:extLst>
      <p:ext uri="{BB962C8B-B14F-4D97-AF65-F5344CB8AC3E}">
        <p14:creationId xmlns:p14="http://schemas.microsoft.com/office/powerpoint/2010/main" val="297036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011ABF-C1D0-4706-B8B6-92D5CA8DD276}"/>
              </a:ext>
            </a:extLst>
          </p:cNvPr>
          <p:cNvSpPr txBox="1"/>
          <p:nvPr/>
        </p:nvSpPr>
        <p:spPr>
          <a:xfrm>
            <a:off x="805543" y="223024"/>
            <a:ext cx="1138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bạn nói và đáp lời đề nghị chơi một trò chơi.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09055D3-7736-43FC-B1A7-47B92322C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1148273" y="3634734"/>
            <a:ext cx="1966025" cy="266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01AF0E0-0B33-4DA7-9380-D0DBD9697129}"/>
              </a:ext>
            </a:extLst>
          </p:cNvPr>
          <p:cNvSpPr/>
          <p:nvPr/>
        </p:nvSpPr>
        <p:spPr>
          <a:xfrm>
            <a:off x="1502229" y="1110344"/>
            <a:ext cx="4746171" cy="2331264"/>
          </a:xfrm>
          <a:prstGeom prst="cloudCallout">
            <a:avLst>
              <a:gd name="adj1" fmla="val -51602"/>
              <a:gd name="adj2" fmla="val 65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 có thể chơi nhảy dây cùng tớ không?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5646CF-D7E2-4453-9219-2642169C7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8273225" y="4189907"/>
            <a:ext cx="2308523" cy="216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3D6ACBE-7733-4327-BE15-0ABC10C11D01}"/>
              </a:ext>
            </a:extLst>
          </p:cNvPr>
          <p:cNvSpPr/>
          <p:nvPr/>
        </p:nvSpPr>
        <p:spPr>
          <a:xfrm>
            <a:off x="6248400" y="1545771"/>
            <a:ext cx="4333348" cy="1883229"/>
          </a:xfrm>
          <a:prstGeom prst="cloudCallout">
            <a:avLst>
              <a:gd name="adj1" fmla="val 20112"/>
              <a:gd name="adj2" fmla="val 8913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 chứ, mình cùng chơi nào.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21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6.xml><?xml version="1.0" encoding="utf-8"?>
<a:theme xmlns:a="http://schemas.openxmlformats.org/drawingml/2006/main" name="1_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344</Words>
  <Application>Microsoft Office PowerPoint</Application>
  <PresentationFormat>Widescreen</PresentationFormat>
  <Paragraphs>32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等线</vt:lpstr>
      <vt:lpstr>等线 Light</vt:lpstr>
      <vt:lpstr>微软雅黑</vt:lpstr>
      <vt:lpstr>Arial</vt:lpstr>
      <vt:lpstr>Arial-Rounded</vt:lpstr>
      <vt:lpstr>Calibri</vt:lpstr>
      <vt:lpstr>Calibri Light</vt:lpstr>
      <vt:lpstr>Times New Roman</vt:lpstr>
      <vt:lpstr>Office 主题</vt:lpstr>
      <vt:lpstr>3_Office Theme</vt:lpstr>
      <vt:lpstr>千图网拥有20W+精美PPT模板 更多PPT模板下载至：www.58pic.com/office/ppt​​</vt:lpstr>
      <vt:lpstr>3_Office 主题​​</vt:lpstr>
      <vt:lpstr>包图主题2</vt:lpstr>
      <vt:lpstr>1_千图网拥有20W+精美PPT模板 更多PPT模板下载至：www.58pic.com/office/ppt​​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Tô Thanh Tâm</cp:lastModifiedBy>
  <cp:revision>16</cp:revision>
  <dcterms:created xsi:type="dcterms:W3CDTF">2021-08-01T09:17:56Z</dcterms:created>
  <dcterms:modified xsi:type="dcterms:W3CDTF">2025-02-23T08:17:32Z</dcterms:modified>
</cp:coreProperties>
</file>