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57" r:id="rId2"/>
    <p:sldId id="365" r:id="rId3"/>
    <p:sldId id="368" r:id="rId4"/>
    <p:sldId id="393" r:id="rId5"/>
    <p:sldId id="394" r:id="rId6"/>
    <p:sldId id="395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3617"/>
              </p:ext>
            </p:extLst>
          </p:nvPr>
        </p:nvGraphicFramePr>
        <p:xfrm>
          <a:off x="495299" y="1686847"/>
          <a:ext cx="5958348" cy="222504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val="130334700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37409473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19499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7EA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B 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đàn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cò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bạch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gật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gù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ca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hát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bói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hạ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reo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mừng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bầy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cu</a:t>
                      </a: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đứng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như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tượng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đá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ếch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đỗ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rồi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bay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bác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bồ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nông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TM Avo" panose="02040603050506020204" pitchFamily="18" charset="0"/>
                        </a:rPr>
                        <a:t>ì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ộp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vang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2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80852" y="2251587"/>
            <a:ext cx="796413" cy="37362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0852" y="2612554"/>
            <a:ext cx="796412" cy="7409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80852" y="2245258"/>
            <a:ext cx="796413" cy="7282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0851" y="3353477"/>
            <a:ext cx="796413" cy="37792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80851" y="2986180"/>
            <a:ext cx="796413" cy="7156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Xe</a:t>
            </a:r>
            <a:r>
              <a:rPr lang="en-US" sz="1800" dirty="0">
                <a:latin typeface="UTM Avo" panose="02040603050506020204" pitchFamily="18" charset="0"/>
              </a:rPr>
              <a:t> c </a:t>
            </a:r>
            <a:r>
              <a:rPr lang="en-US" sz="1800" dirty="0" err="1">
                <a:latin typeface="UTM Avo" panose="02040603050506020204" pitchFamily="18" charset="0"/>
              </a:rPr>
              <a:t>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bay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cháy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hót</a:t>
            </a:r>
            <a:r>
              <a:rPr lang="en-US" sz="1800" dirty="0">
                <a:latin typeface="UTM Avo" panose="02040603050506020204" pitchFamily="18" charset="0"/>
              </a:rPr>
              <a:t> r </a:t>
            </a:r>
            <a:r>
              <a:rPr lang="en-US" sz="1800" dirty="0" err="1">
                <a:latin typeface="UTM Avo" panose="02040603050506020204" pitchFamily="18" charset="0"/>
              </a:rPr>
              <a:t>íu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rít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vòm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ĩu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8549" y="269224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8808" y="2641296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28317" y="348873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66642" y="3907838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6873" y="345670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íu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710" y="3875572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035610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thược</a:t>
            </a:r>
            <a:r>
              <a:rPr lang="en-US" sz="1800" dirty="0">
                <a:latin typeface="UTM Avo" panose="02040603050506020204" pitchFamily="18" charset="0"/>
              </a:rPr>
              <a:t> d </a:t>
            </a:r>
            <a:r>
              <a:rPr lang="en-US" sz="1800" dirty="0" err="1">
                <a:latin typeface="UTM Avo" panose="02040603050506020204" pitchFamily="18" charset="0"/>
              </a:rPr>
              <a:t>ược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liễu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ướt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tha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N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6129" y="2569917"/>
            <a:ext cx="56555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2677" y="2528010"/>
            <a:ext cx="75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ược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3566" y="2972386"/>
            <a:ext cx="51690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76326" y="3383963"/>
            <a:ext cx="546714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45516" y="2940120"/>
            <a:ext cx="7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065" y="3345863"/>
            <a:ext cx="9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40359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221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Kalam</vt:lpstr>
      <vt:lpstr>UTM Cookies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Tô Thanh Tâm</cp:lastModifiedBy>
  <cp:revision>103</cp:revision>
  <dcterms:modified xsi:type="dcterms:W3CDTF">2025-02-23T08:34:24Z</dcterms:modified>
</cp:coreProperties>
</file>