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embeddedFontLst>
    <p:embeddedFont>
      <p:font typeface="Cookie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1380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61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06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26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0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21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46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 ĐỀ 11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ĐỘ DÀI VÀ ĐƠN VỊ ĐO ĐỘ DÀI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TIỀN VIỆT NAM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MÉT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Bút chì dài </a:t>
                </a: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 đề- xi- mét.</a:t>
                </a: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Đề- xi- mét là một đơn vị đo độ dài.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Đề- xi- mét viết là dm.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dm = 10 cm; 10 cm = 1dm.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Đề - xi - mét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Gang tay mình dài 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khoảng 1 đề- xi- mét.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976516"/>
            <a:ext cx="9599177" cy="34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Mét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75" name="Google Shape;4375;p4"/>
          <p:cNvSpPr/>
          <p:nvPr/>
        </p:nvSpPr>
        <p:spPr>
          <a:xfrm>
            <a:off x="1296411" y="4271752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 là một đơn vị đo độ dài.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 viết là m.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m = 10 dm; 1 m = 100 cm; 10 dm = 1 m; 100 cm = 1m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300</Words>
  <Application>Microsoft Office PowerPoint</Application>
  <PresentationFormat>Widescreen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5</cp:revision>
  <dcterms:created xsi:type="dcterms:W3CDTF">2021-06-02T01:34:28Z</dcterms:created>
  <dcterms:modified xsi:type="dcterms:W3CDTF">2025-04-09T01:40:38Z</dcterms:modified>
</cp:coreProperties>
</file>