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7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1380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61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19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87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4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1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78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56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ĐỘ DÀI VÀ ĐƠN VỊ ĐO ĐỘ DÀI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TIỀN VIỆT NAM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612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372</Words>
  <Application>Microsoft Office PowerPoint</Application>
  <PresentationFormat>Widescreen</PresentationFormat>
  <Paragraphs>41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Noto Sans Symbols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6</cp:revision>
  <dcterms:created xsi:type="dcterms:W3CDTF">2021-06-02T01:34:28Z</dcterms:created>
  <dcterms:modified xsi:type="dcterms:W3CDTF">2025-04-09T01:42:40Z</dcterms:modified>
</cp:coreProperties>
</file>