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9" r:id="rId2"/>
    <p:sldMasterId id="2147483818" r:id="rId3"/>
    <p:sldMasterId id="2147483866" r:id="rId4"/>
    <p:sldMasterId id="2147483878" r:id="rId5"/>
    <p:sldMasterId id="2147483926" r:id="rId6"/>
    <p:sldMasterId id="2147483970" r:id="rId7"/>
    <p:sldMasterId id="2147483999" r:id="rId8"/>
  </p:sldMasterIdLst>
  <p:notesMasterIdLst>
    <p:notesMasterId r:id="rId39"/>
  </p:notesMasterIdLst>
  <p:sldIdLst>
    <p:sldId id="288" r:id="rId9"/>
    <p:sldId id="386" r:id="rId10"/>
    <p:sldId id="387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432" r:id="rId19"/>
    <p:sldId id="400" r:id="rId20"/>
    <p:sldId id="422" r:id="rId21"/>
    <p:sldId id="429" r:id="rId22"/>
    <p:sldId id="430" r:id="rId23"/>
    <p:sldId id="431" r:id="rId24"/>
    <p:sldId id="406" r:id="rId25"/>
    <p:sldId id="407" r:id="rId26"/>
    <p:sldId id="408" r:id="rId27"/>
    <p:sldId id="411" r:id="rId28"/>
    <p:sldId id="426" r:id="rId29"/>
    <p:sldId id="412" r:id="rId30"/>
    <p:sldId id="416" r:id="rId31"/>
    <p:sldId id="282" r:id="rId32"/>
    <p:sldId id="343" r:id="rId33"/>
    <p:sldId id="312" r:id="rId34"/>
    <p:sldId id="313" r:id="rId35"/>
    <p:sldId id="344" r:id="rId36"/>
    <p:sldId id="425" r:id="rId37"/>
    <p:sldId id="306" r:id="rId38"/>
  </p:sldIdLst>
  <p:sldSz cx="12192000" cy="6858000"/>
  <p:notesSz cx="6858000" cy="9144000"/>
  <p:custShowLst>
    <p:custShow name="Custom Show 1" id="0">
      <p:sldLst>
        <p:sld r:id="rId9"/>
        <p:sld r:id="rId32"/>
        <p:sld r:id="rId34"/>
        <p:sld r:id="rId35"/>
        <p:sld r:id="rId38"/>
      </p:sldLst>
    </p:custShow>
  </p:custShow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36"/>
    <a:srgbClr val="007DC9"/>
    <a:srgbClr val="C4EA79"/>
    <a:srgbClr val="6DDBE7"/>
    <a:srgbClr val="F35757"/>
    <a:srgbClr val="EED048"/>
    <a:srgbClr val="6D6E72"/>
    <a:srgbClr val="1F497D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9" autoAdjust="0"/>
    <p:restoredTop sz="86364" autoAdjust="0"/>
  </p:normalViewPr>
  <p:slideViewPr>
    <p:cSldViewPr snapToGrid="0">
      <p:cViewPr varScale="1">
        <p:scale>
          <a:sx n="54" d="100"/>
          <a:sy n="54" d="100"/>
        </p:scale>
        <p:origin x="39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48E1-2339-4C84-AF84-3FBD8DF1868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BE725-04B3-4B11-A345-3DE4318D6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2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75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236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387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4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49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76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968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363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48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3864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C4BC1-E30C-4F30-AC8A-C6BF55A01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9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49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2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51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498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373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A91D-9103-4BFB-832A-63F2B017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DE076-83A3-4051-9AFD-E4239733B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1EC7-111C-48CA-969A-E0368F9A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933C1-3B3C-4F19-B795-08E883E8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C9AF5-569F-495C-8940-FE204C3A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179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D51E-4BAD-48C0-9A7F-3BFB3956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75550-A593-489B-8C95-A4010C819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2F730-DB84-4326-AFC0-6D06504A1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632EF-6E9C-42F8-84BA-27B5A7C6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067A3-4053-4120-9B5C-F6D94B32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2F161-9B5E-499E-8A4A-017EB987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366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7625-DC52-4FEF-8523-E9A6B0CF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E941D-1DF9-4263-8610-5BC288B33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BC11D-B279-45A2-B80C-5A2468498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FA9F4-4F9B-416B-B8CA-B265C2C37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2C0A48-6110-4C9E-8FAC-68B483659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46A91-6814-47E6-89F9-9D2F9EDE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0D642-1F4A-4AA9-BCE2-BB0FE4C1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A3E24-536E-4499-84E2-20A8D7A4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67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23A84-CC6F-4040-854F-E0A300AF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B10AE-A8E0-418A-A914-738FAEBF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BC890-E6DA-49B4-A0CB-0B75422D5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3CE80-581F-473E-8AD5-82DE6B23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871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3925C6-DFA9-48B3-9A53-61CE92DA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B7748-8BAF-4E06-B111-56569F77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5ECA6-E350-4069-AA58-5A4A813F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57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C30C-35BD-4D80-AE3C-011D1A6D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A3F4A-FFDF-4416-91F3-9597ABBF0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01418-DF1F-4E2C-8D1D-3EF37BE30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2A95F-FE17-4A71-9A60-52060B66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206AE-D6B9-4115-B684-440FB8C4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39D50-E0C7-443A-ACFA-CFB689FE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20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C954-95AA-4CCA-AE11-F9A0600A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D45C5F-C1B7-453E-BCE3-2ABFC49DA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02694-5374-4C8F-A66B-002DF6C3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D0C07-423B-41CD-BA8C-D02E226D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58780-E631-43F4-BFA0-27D1E1A8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C49D3-E7AE-49E8-B95D-678B0539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4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D7C9-9D59-4BAD-8760-F3331B9B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FADD1-734D-44D8-9DF6-0B89F501B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4D332-B113-425C-9846-923ED62A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B9DBE-80D9-40AE-892A-7174174F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0D98A-EA18-4C64-8A39-545B21E9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057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8FC09-F766-4E86-8A4A-4569F7E1D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3F2EC-1628-4CAA-864B-DBD693F02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91090-1681-43C2-B48B-4496F66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CAD7-B251-4A13-B39A-387975DB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9E54E-0E61-4804-B02C-C03CC93C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38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4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43055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8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1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5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3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3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30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51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01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1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75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86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433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84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958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1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2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04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57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47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8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5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4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84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62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2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62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09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66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24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88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2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2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759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599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096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465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8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445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18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4592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/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7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8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03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62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0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28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067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85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0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32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2770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2927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05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15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424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41931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5027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6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364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51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21579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3844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4D2F-EF26-408B-819B-6DDBE0FEC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F70A6-9AB4-4167-B81C-C1A29D6C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0DF0F-C9EE-4CA0-AE18-454E838B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C682E-3E2A-4D4B-863A-DB0392FF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01167-030E-477E-8774-7F222C33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495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401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8F4A-E6E7-4939-893B-76ADA7F8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2526E-7618-4E21-9B00-801F5173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CC1F-6568-4216-AD34-ECF4E69C8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40D0A-C4E5-4798-A797-2F08A01E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F9FF3-C146-45FD-B09D-2F92DD80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2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7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9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7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4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615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8F939-A8A8-48CB-8A0A-676EEB12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21403-B1EC-477B-9FA6-281731EEC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EAF93-1094-4AFC-B856-9D5D65F02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914A-A7CA-47A8-ABFD-855C9978CA97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7150F-994C-41F6-82B4-00E9B45B2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AB00F-BCE4-4ABD-9F41-14B2B687D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E16ED-D851-4FC0-A240-0C68FE5E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59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018777" y="385719"/>
            <a:ext cx="10076033" cy="3796965"/>
          </a:xfrm>
          <a:prstGeom prst="rect">
            <a:avLst/>
          </a:prstGeom>
          <a:noFill/>
          <a:ln>
            <a:noFill/>
          </a:ln>
        </p:spPr>
      </p:pic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mét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3" name="Google Shape;4533;p17"/>
          <p:cNvSpPr/>
          <p:nvPr/>
        </p:nvSpPr>
        <p:spPr>
          <a:xfrm>
            <a:off x="528639" y="4179173"/>
            <a:ext cx="10366950" cy="20501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17500" marR="0" lvl="0" indent="-317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17500" marR="0" lvl="0" indent="-317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km = 1000 m; 1000 m = 1 km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F413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17500" marR="0" lvl="0" indent="-317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4136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km.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EF4136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16A0E4-4CDB-483C-A3C3-2EEAEA5819EC}"/>
              </a:ext>
            </a:extLst>
          </p:cNvPr>
          <p:cNvSpPr/>
          <p:nvPr/>
        </p:nvSpPr>
        <p:spPr>
          <a:xfrm>
            <a:off x="8946836" y="171151"/>
            <a:ext cx="127534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2A5CF1-9914-479F-8CB6-D5F56A105451}"/>
              </a:ext>
            </a:extLst>
          </p:cNvPr>
          <p:cNvSpPr/>
          <p:nvPr/>
        </p:nvSpPr>
        <p:spPr>
          <a:xfrm>
            <a:off x="687013" y="3334532"/>
            <a:ext cx="1218795" cy="8272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" name="Left Brace 1"/>
          <p:cNvSpPr/>
          <p:nvPr/>
        </p:nvSpPr>
        <p:spPr>
          <a:xfrm rot="4282115">
            <a:off x="5564205" y="-2726589"/>
            <a:ext cx="1500859" cy="8799303"/>
          </a:xfrm>
          <a:prstGeom prst="leftBrace">
            <a:avLst>
              <a:gd name="adj1" fmla="val 80435"/>
              <a:gd name="adj2" fmla="val 4670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3776562" y="1321780"/>
            <a:ext cx="2238922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10" name="Left Brace 9"/>
          <p:cNvSpPr/>
          <p:nvPr/>
        </p:nvSpPr>
        <p:spPr>
          <a:xfrm rot="15192432">
            <a:off x="5973368" y="-1408805"/>
            <a:ext cx="1500859" cy="8799303"/>
          </a:xfrm>
          <a:prstGeom prst="leftBrace">
            <a:avLst>
              <a:gd name="adj1" fmla="val 80435"/>
              <a:gd name="adj2" fmla="val 4670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6666606" y="3199350"/>
            <a:ext cx="2238922" cy="6245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18447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1" grpId="0"/>
      <p:bldP spid="5" grpId="0" animBg="1"/>
      <p:bldP spid="7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7738855-EC2C-498C-A8C0-4E10501C86ED}"/>
              </a:ext>
            </a:extLst>
          </p:cNvPr>
          <p:cNvGrpSpPr/>
          <p:nvPr/>
        </p:nvGrpSpPr>
        <p:grpSpPr>
          <a:xfrm>
            <a:off x="109344" y="144375"/>
            <a:ext cx="12163537" cy="6587146"/>
            <a:chOff x="-319309" y="1635382"/>
            <a:chExt cx="10753171" cy="32859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85E8E62-B44A-4AB4-BBD4-3E0F6C2FA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9309" y="1809836"/>
              <a:ext cx="10753171" cy="311154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38E7017-D875-4DD6-BAB8-D23E6290407B}"/>
                </a:ext>
              </a:extLst>
            </p:cNvPr>
            <p:cNvSpPr/>
            <p:nvPr/>
          </p:nvSpPr>
          <p:spPr>
            <a:xfrm>
              <a:off x="4668534" y="1635382"/>
              <a:ext cx="1983545" cy="5345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668" name="Straight Connector 667">
            <a:extLst>
              <a:ext uri="{FF2B5EF4-FFF2-40B4-BE49-F238E27FC236}">
                <a16:creationId xmlns:a16="http://schemas.microsoft.com/office/drawing/2014/main" id="{38F01063-5EFA-4AA2-B1D3-DB7B2A6F48F1}"/>
              </a:ext>
            </a:extLst>
          </p:cNvPr>
          <p:cNvCxnSpPr>
            <a:cxnSpLocks/>
          </p:cNvCxnSpPr>
          <p:nvPr/>
        </p:nvCxnSpPr>
        <p:spPr>
          <a:xfrm flipH="1">
            <a:off x="-1094319" y="4332446"/>
            <a:ext cx="15750" cy="781316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A16A0E4-4CDB-483C-A3C3-2EEAEA5819EC}"/>
              </a:ext>
            </a:extLst>
          </p:cNvPr>
          <p:cNvSpPr/>
          <p:nvPr/>
        </p:nvSpPr>
        <p:spPr>
          <a:xfrm>
            <a:off x="10223186" y="483752"/>
            <a:ext cx="1275347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2A5CF1-9914-479F-8CB6-D5F56A105451}"/>
              </a:ext>
            </a:extLst>
          </p:cNvPr>
          <p:cNvSpPr/>
          <p:nvPr/>
        </p:nvSpPr>
        <p:spPr>
          <a:xfrm>
            <a:off x="87469" y="5720168"/>
            <a:ext cx="136146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5175911" y="2338183"/>
            <a:ext cx="2238922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161" name="Double Brace 34">
            <a:extLst>
              <a:ext uri="{FF2B5EF4-FFF2-40B4-BE49-F238E27FC236}">
                <a16:creationId xmlns:a16="http://schemas.microsoft.com/office/drawing/2014/main" id="{859A616B-4053-43A2-B107-4595CB819548}"/>
              </a:ext>
            </a:extLst>
          </p:cNvPr>
          <p:cNvSpPr/>
          <p:nvPr/>
        </p:nvSpPr>
        <p:spPr>
          <a:xfrm rot="14986867">
            <a:off x="4444865" y="768957"/>
            <a:ext cx="6293014" cy="10773867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Double Brace 34">
            <a:extLst>
              <a:ext uri="{FF2B5EF4-FFF2-40B4-BE49-F238E27FC236}">
                <a16:creationId xmlns:a16="http://schemas.microsoft.com/office/drawing/2014/main" id="{859A616B-4053-43A2-B107-4595CB819548}"/>
              </a:ext>
            </a:extLst>
          </p:cNvPr>
          <p:cNvSpPr/>
          <p:nvPr/>
        </p:nvSpPr>
        <p:spPr>
          <a:xfrm rot="4161278">
            <a:off x="3707357" y="-2928756"/>
            <a:ext cx="4967513" cy="1095375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EB4097-7756-4008-9622-05DA081CEC08}"/>
              </a:ext>
            </a:extLst>
          </p:cNvPr>
          <p:cNvSpPr/>
          <p:nvPr/>
        </p:nvSpPr>
        <p:spPr>
          <a:xfrm rot="20494284">
            <a:off x="6151540" y="5154908"/>
            <a:ext cx="2238922" cy="6245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km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9" y="16435"/>
            <a:ext cx="2484120" cy="975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2C30E5-D23F-4D88-A915-D7A42CE44E58}"/>
              </a:ext>
            </a:extLst>
          </p:cNvPr>
          <p:cNvSpPr txBox="1"/>
          <p:nvPr/>
        </p:nvSpPr>
        <p:spPr>
          <a:xfrm>
            <a:off x="4073977" y="144376"/>
            <a:ext cx="277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 PAPANDAYAN + PANORAMIC Ft CC 206 13 77 CP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15" end="65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632102"/>
            <a:chOff x="1183343" y="1493800"/>
            <a:chExt cx="2633886" cy="632102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a)   Số ?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332199"/>
            <a:chOff x="1822189" y="2043406"/>
            <a:chExt cx="9180576" cy="3332199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 km =               m 	                     m = 1 km.		</a:t>
                </a:r>
                <a:endPara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272210" y="2231281"/>
                <a:ext cx="1383957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377876" y="2231281"/>
                <a:ext cx="1385604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Mai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m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km 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17736" y="1054430"/>
            <a:ext cx="40815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phút</a:t>
            </a:r>
            <a:endParaRPr lang="en-US" sz="2800" kern="0" dirty="0">
              <a:solidFill>
                <a:srgbClr val="EF41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0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632102"/>
            <a:chOff x="1183343" y="1493800"/>
            <a:chExt cx="2633886" cy="632102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a)   Số ?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48" name="Google Shape;4548;p19"/>
          <p:cNvGrpSpPr/>
          <p:nvPr/>
        </p:nvGrpSpPr>
        <p:grpSpPr>
          <a:xfrm>
            <a:off x="1822189" y="2043406"/>
            <a:ext cx="9180576" cy="820353"/>
            <a:chOff x="2087589" y="2019849"/>
            <a:chExt cx="9180576" cy="820353"/>
          </a:xfrm>
        </p:grpSpPr>
        <p:sp>
          <p:nvSpPr>
            <p:cNvPr id="4549" name="Google Shape;4549;p19"/>
            <p:cNvSpPr txBox="1"/>
            <p:nvPr/>
          </p:nvSpPr>
          <p:spPr>
            <a:xfrm>
              <a:off x="2087589" y="2019849"/>
              <a:ext cx="9180576" cy="8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 km =               m 	                     m = 1 km.		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19"/>
            <p:cNvSpPr/>
            <p:nvPr/>
          </p:nvSpPr>
          <p:spPr>
            <a:xfrm>
              <a:off x="3272210" y="2231281"/>
              <a:ext cx="13839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9"/>
            <p:cNvSpPr/>
            <p:nvPr/>
          </p:nvSpPr>
          <p:spPr>
            <a:xfrm>
              <a:off x="6377876" y="2231281"/>
              <a:ext cx="1385604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20995" y="2286670"/>
            <a:ext cx="1095632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1000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55" name="Google Shape;4555;p19"/>
          <p:cNvSpPr txBox="1"/>
          <p:nvPr/>
        </p:nvSpPr>
        <p:spPr>
          <a:xfrm>
            <a:off x="6328202" y="2286670"/>
            <a:ext cx="1085603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1000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oogle Shape;4547;p19"/>
          <p:cNvGrpSpPr/>
          <p:nvPr/>
        </p:nvGrpSpPr>
        <p:grpSpPr>
          <a:xfrm>
            <a:off x="1586541" y="2809908"/>
            <a:ext cx="8935231" cy="1869388"/>
            <a:chOff x="1705343" y="3506217"/>
            <a:chExt cx="8935231" cy="1869388"/>
          </a:xfrm>
        </p:grpSpPr>
        <p:sp>
          <p:nvSpPr>
            <p:cNvPr id="14" name="Google Shape;4552;p19"/>
            <p:cNvSpPr txBox="1"/>
            <p:nvPr/>
          </p:nvSpPr>
          <p:spPr>
            <a:xfrm>
              <a:off x="1705343" y="3506217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Mai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khoảng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553;p19"/>
            <p:cNvSpPr txBox="1"/>
            <p:nvPr/>
          </p:nvSpPr>
          <p:spPr>
            <a:xfrm>
              <a:off x="1860587" y="4790870"/>
              <a:ext cx="706154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A.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dm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m		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C.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 km 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Google Shape;4556;p19"/>
          <p:cNvSpPr/>
          <p:nvPr/>
        </p:nvSpPr>
        <p:spPr>
          <a:xfrm>
            <a:off x="7215230" y="4094561"/>
            <a:ext cx="591810" cy="537969"/>
          </a:xfrm>
          <a:prstGeom prst="ellipse">
            <a:avLst/>
          </a:prstGeom>
          <a:noFill/>
          <a:ln w="57150" cap="flat" cmpd="sng">
            <a:solidFill>
              <a:srgbClr val="007D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41447" y="1244919"/>
            <a:ext cx="2028128" cy="984221"/>
            <a:chOff x="1183343" y="1510753"/>
            <a:chExt cx="1485119" cy="469053"/>
          </a:xfrm>
        </p:grpSpPr>
        <p:sp>
          <p:nvSpPr>
            <p:cNvPr id="4562" name="Google Shape;4562;p20"/>
            <p:cNvSpPr/>
            <p:nvPr/>
          </p:nvSpPr>
          <p:spPr>
            <a:xfrm>
              <a:off x="1753931" y="1623579"/>
              <a:ext cx="914531" cy="308315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dirty="0"/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510753"/>
              <a:ext cx="570588" cy="46905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41447" y="2365351"/>
            <a:ext cx="10668143" cy="830956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	 4 km + 3 km = 7 km	      25 km – 10 km = 15 km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863367" y="3813722"/>
            <a:ext cx="11869724" cy="1077178"/>
            <a:chOff x="2531835" y="652045"/>
            <a:chExt cx="11098396" cy="1077178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2531835" y="652045"/>
              <a:ext cx="1109839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8 km + 9 km =            km     	32 km – 14 km =             km</a:t>
              </a:r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034861" y="924894"/>
              <a:ext cx="793614" cy="6734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10342768" y="977626"/>
              <a:ext cx="104975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pic>
        <p:nvPicPr>
          <p:cNvPr id="2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18017" y="226091"/>
            <a:ext cx="3621505" cy="98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17736" y="1054430"/>
            <a:ext cx="65357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chéo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endParaRPr lang="en-US" sz="2800" kern="0" dirty="0">
              <a:solidFill>
                <a:srgbClr val="EF41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1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42DB9E-ED11-4171-9A93-F8AA8952CF14}"/>
              </a:ext>
            </a:extLst>
          </p:cNvPr>
          <p:cNvGrpSpPr/>
          <p:nvPr/>
        </p:nvGrpSpPr>
        <p:grpSpPr>
          <a:xfrm>
            <a:off x="90460" y="196957"/>
            <a:ext cx="12278455" cy="1016927"/>
            <a:chOff x="1183342" y="1464303"/>
            <a:chExt cx="12278455" cy="101692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B1F54B-DF08-45E9-B005-636F01830DE9}"/>
                </a:ext>
              </a:extLst>
            </p:cNvPr>
            <p:cNvSpPr txBox="1"/>
            <p:nvPr/>
          </p:nvSpPr>
          <p:spPr>
            <a:xfrm>
              <a:off x="1936965" y="1896455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1E856C-0536-4D69-87E0-9DF83FE54C45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ABEF8E28-BC1A-4634-AA67-5457002B9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549264"/>
              </p:ext>
            </p:extLst>
          </p:nvPr>
        </p:nvGraphicFramePr>
        <p:xfrm>
          <a:off x="1735484" y="1290454"/>
          <a:ext cx="8811492" cy="3471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:a16="http://schemas.microsoft.com/office/drawing/2014/main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:a16="http://schemas.microsoft.com/office/drawing/2014/main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Cao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279195"/>
                  </a:ext>
                </a:extLst>
              </a:tr>
              <a:tr h="80101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155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642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FC5B500-0510-4B85-8319-A800679AC8B0}"/>
              </a:ext>
            </a:extLst>
          </p:cNvPr>
          <p:cNvSpPr txBox="1"/>
          <p:nvPr/>
        </p:nvSpPr>
        <p:spPr>
          <a:xfrm>
            <a:off x="90460" y="4737839"/>
            <a:ext cx="11918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F6D51-A1F8-4092-96B7-A64CFC5BC6B7}"/>
              </a:ext>
            </a:extLst>
          </p:cNvPr>
          <p:cNvSpPr txBox="1"/>
          <p:nvPr/>
        </p:nvSpPr>
        <p:spPr>
          <a:xfrm>
            <a:off x="90460" y="5706936"/>
            <a:ext cx="1210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 km?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4347" y="-186125"/>
            <a:ext cx="62520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800" kern="0" dirty="0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2800" kern="0" dirty="0" err="1">
                <a:solidFill>
                  <a:srgbClr val="EF41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lang="en-US" sz="2800" kern="0" dirty="0">
              <a:solidFill>
                <a:srgbClr val="EF41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01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62856B17-0AAF-4998-8168-E2DE67380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562341"/>
              </p:ext>
            </p:extLst>
          </p:nvPr>
        </p:nvGraphicFramePr>
        <p:xfrm>
          <a:off x="2502746" y="1265499"/>
          <a:ext cx="8713022" cy="3249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276">
                  <a:extLst>
                    <a:ext uri="{9D8B030D-6E8A-4147-A177-3AD203B41FA5}">
                      <a16:colId xmlns:a16="http://schemas.microsoft.com/office/drawing/2014/main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:a16="http://schemas.microsoft.com/office/drawing/2014/main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41719"/>
                  </a:ext>
                </a:extLst>
              </a:tr>
              <a:tr h="5121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Cao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279195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155km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64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940A00D-D938-404F-8557-CC82416F1CF6}"/>
              </a:ext>
            </a:extLst>
          </p:cNvPr>
          <p:cNvSpPr txBox="1"/>
          <p:nvPr/>
        </p:nvSpPr>
        <p:spPr>
          <a:xfrm>
            <a:off x="356077" y="4583123"/>
            <a:ext cx="11220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74E96-D352-45BA-A107-8499F89C6EAC}"/>
              </a:ext>
            </a:extLst>
          </p:cNvPr>
          <p:cNvSpPr txBox="1"/>
          <p:nvPr/>
        </p:nvSpPr>
        <p:spPr>
          <a:xfrm>
            <a:off x="2578664" y="5591219"/>
            <a:ext cx="1122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AD718-44A7-4A19-A24C-1B73593169B5}"/>
              </a:ext>
            </a:extLst>
          </p:cNvPr>
          <p:cNvSpPr txBox="1"/>
          <p:nvPr/>
        </p:nvSpPr>
        <p:spPr>
          <a:xfrm>
            <a:off x="2589997" y="6182871"/>
            <a:ext cx="1122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8CA929-E8A0-4596-8DCA-84CBFDC85025}"/>
              </a:ext>
            </a:extLst>
          </p:cNvPr>
          <p:cNvGrpSpPr/>
          <p:nvPr/>
        </p:nvGrpSpPr>
        <p:grpSpPr>
          <a:xfrm>
            <a:off x="164489" y="123734"/>
            <a:ext cx="12278454" cy="779624"/>
            <a:chOff x="1183342" y="1464303"/>
            <a:chExt cx="12278454" cy="7796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F594D5-CAA6-4035-BD9A-4EB394CC5C21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Biết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chiều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 dài đoạn đường bộ từ Hà Nội đến một số tỉnh như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420B823-E1D2-4099-8404-7C91BEED9342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2812389" y="3233255"/>
            <a:ext cx="7736276" cy="56388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812389" y="1967437"/>
            <a:ext cx="7736276" cy="5638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4333925D-0511-48A7-B738-688356F2E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704329"/>
              </p:ext>
            </p:extLst>
          </p:nvPr>
        </p:nvGraphicFramePr>
        <p:xfrm>
          <a:off x="1986919" y="1263769"/>
          <a:ext cx="8811492" cy="3336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746">
                  <a:extLst>
                    <a:ext uri="{9D8B030D-6E8A-4147-A177-3AD203B41FA5}">
                      <a16:colId xmlns:a16="http://schemas.microsoft.com/office/drawing/2014/main" val="3765960142"/>
                    </a:ext>
                  </a:extLst>
                </a:gridCol>
                <a:gridCol w="4405746">
                  <a:extLst>
                    <a:ext uri="{9D8B030D-6E8A-4147-A177-3AD203B41FA5}">
                      <a16:colId xmlns:a16="http://schemas.microsoft.com/office/drawing/2014/main" val="188042982"/>
                    </a:ext>
                  </a:extLst>
                </a:gridCol>
              </a:tblGrid>
              <a:tr h="6717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16431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54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46593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106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541719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240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279195"/>
                  </a:ext>
                </a:extLst>
              </a:tr>
              <a:tr h="6661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155km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642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AE3FFBD-EE0B-4368-95D4-6D77AD98CFEC}"/>
              </a:ext>
            </a:extLst>
          </p:cNvPr>
          <p:cNvSpPr txBox="1"/>
          <p:nvPr/>
        </p:nvSpPr>
        <p:spPr>
          <a:xfrm>
            <a:off x="390583" y="4698826"/>
            <a:ext cx="11443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 km?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E61FF-8517-444A-BD6D-5F6333B730A8}"/>
              </a:ext>
            </a:extLst>
          </p:cNvPr>
          <p:cNvSpPr txBox="1"/>
          <p:nvPr/>
        </p:nvSpPr>
        <p:spPr>
          <a:xfrm>
            <a:off x="2821767" y="5813014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1FD43-8D42-48C2-8F29-755BD6A1EA8A}"/>
              </a:ext>
            </a:extLst>
          </p:cNvPr>
          <p:cNvSpPr txBox="1"/>
          <p:nvPr/>
        </p:nvSpPr>
        <p:spPr>
          <a:xfrm>
            <a:off x="4854726" y="5813013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BE393-C2B6-44D5-A6CB-B62F179344C4}"/>
              </a:ext>
            </a:extLst>
          </p:cNvPr>
          <p:cNvSpPr txBox="1"/>
          <p:nvPr/>
        </p:nvSpPr>
        <p:spPr>
          <a:xfrm>
            <a:off x="6932655" y="5813012"/>
            <a:ext cx="254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907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C5F01F-B16C-4069-B3E5-78E8EE7A4283}"/>
              </a:ext>
            </a:extLst>
          </p:cNvPr>
          <p:cNvGrpSpPr/>
          <p:nvPr/>
        </p:nvGrpSpPr>
        <p:grpSpPr>
          <a:xfrm>
            <a:off x="164489" y="123734"/>
            <a:ext cx="12278454" cy="779624"/>
            <a:chOff x="1183342" y="1464303"/>
            <a:chExt cx="12278454" cy="7796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F29407-3C38-4469-9F42-E1F32C22DC68}"/>
                </a:ext>
              </a:extLst>
            </p:cNvPr>
            <p:cNvSpPr txBox="1"/>
            <p:nvPr/>
          </p:nvSpPr>
          <p:spPr>
            <a:xfrm>
              <a:off x="1936964" y="1659152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1EF20A-5874-411A-986F-49A93AF8BBDF}"/>
                </a:ext>
              </a:extLst>
            </p:cNvPr>
            <p:cNvSpPr/>
            <p:nvPr/>
          </p:nvSpPr>
          <p:spPr>
            <a:xfrm>
              <a:off x="1183342" y="1464303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741919" y="2617901"/>
            <a:ext cx="1615441" cy="5638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741919" y="3327161"/>
            <a:ext cx="1615441" cy="56388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741918" y="4007272"/>
            <a:ext cx="1615441" cy="56388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 CHƠI: LẬT MẢNH GHÉP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2388" y="1540041"/>
            <a:ext cx="4030579" cy="228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5702968" y="1540041"/>
            <a:ext cx="3741821" cy="2286000"/>
          </a:xfrm>
          <a:prstGeom prst="rect">
            <a:avLst/>
          </a:prstGeom>
          <a:solidFill>
            <a:srgbClr val="6DDB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3223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37" y="240631"/>
            <a:ext cx="3826042" cy="6244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594D5-CAA6-4035-BD9A-4EB394CC5C21}"/>
              </a:ext>
            </a:extLst>
          </p:cNvPr>
          <p:cNvSpPr txBox="1"/>
          <p:nvPr/>
        </p:nvSpPr>
        <p:spPr>
          <a:xfrm>
            <a:off x="713573" y="2484268"/>
            <a:ext cx="5758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3200" b="1" noProof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noProof="0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b="1" noProof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1963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p21"/>
          <p:cNvSpPr/>
          <p:nvPr/>
        </p:nvSpPr>
        <p:spPr>
          <a:xfrm>
            <a:off x="678621" y="957914"/>
            <a:ext cx="2942537" cy="40694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muôn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88" name="Google Shape;4588;p21"/>
          <p:cNvSpPr/>
          <p:nvPr/>
        </p:nvSpPr>
        <p:spPr>
          <a:xfrm>
            <a:off x="678621" y="387326"/>
            <a:ext cx="570588" cy="5705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dirty="0"/>
          </a:p>
        </p:txBody>
      </p:sp>
      <p:sp>
        <p:nvSpPr>
          <p:cNvPr id="7" name="Google Shape;4587;p21"/>
          <p:cNvSpPr/>
          <p:nvPr/>
        </p:nvSpPr>
        <p:spPr>
          <a:xfrm>
            <a:off x="1431981" y="387326"/>
            <a:ext cx="2559840" cy="72320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trời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/>
          </a:p>
        </p:txBody>
      </p:sp>
      <p:pic>
        <p:nvPicPr>
          <p:cNvPr id="4589" name="Google Shape;4589;p21"/>
          <p:cNvPicPr preferRelativeResize="0"/>
          <p:nvPr/>
        </p:nvPicPr>
        <p:blipFill rotWithShape="1">
          <a:blip r:embed="rId3">
            <a:alphaModFix/>
          </a:blip>
          <a:srcRect b="20816"/>
          <a:stretch/>
        </p:blipFill>
        <p:spPr>
          <a:xfrm>
            <a:off x="4108538" y="387326"/>
            <a:ext cx="7014573" cy="5788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0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E46793-3478-4680-8CA1-3127D52EB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750" y="162289"/>
            <a:ext cx="6467250" cy="5323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FB546-A760-44BB-BB12-59BB0F575549}"/>
              </a:ext>
            </a:extLst>
          </p:cNvPr>
          <p:cNvSpPr txBox="1"/>
          <p:nvPr/>
        </p:nvSpPr>
        <p:spPr>
          <a:xfrm>
            <a:off x="378152" y="867699"/>
            <a:ext cx="56503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 km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36 km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46 km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605C4-0455-4B12-950C-F1A838FBB15B}"/>
              </a:ext>
            </a:extLst>
          </p:cNvPr>
          <p:cNvSpPr txBox="1"/>
          <p:nvPr/>
        </p:nvSpPr>
        <p:spPr>
          <a:xfrm>
            <a:off x="255118" y="3522550"/>
            <a:ext cx="6174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F73A0A-B831-492D-A6FD-0DB02B7C2745}"/>
              </a:ext>
            </a:extLst>
          </p:cNvPr>
          <p:cNvGrpSpPr/>
          <p:nvPr/>
        </p:nvGrpSpPr>
        <p:grpSpPr>
          <a:xfrm>
            <a:off x="468187" y="148769"/>
            <a:ext cx="12278455" cy="749581"/>
            <a:chOff x="1153376" y="1365769"/>
            <a:chExt cx="12278455" cy="7495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17CDE3-F2EB-401B-BA44-D7D6411D79CA}"/>
                </a:ext>
              </a:extLst>
            </p:cNvPr>
            <p:cNvSpPr txBox="1"/>
            <p:nvPr/>
          </p:nvSpPr>
          <p:spPr>
            <a:xfrm>
              <a:off x="1906999" y="1365769"/>
              <a:ext cx="11524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DA3E7AA-0325-4C4C-828D-F37C25B46074}"/>
                </a:ext>
              </a:extLst>
            </p:cNvPr>
            <p:cNvSpPr/>
            <p:nvPr/>
          </p:nvSpPr>
          <p:spPr>
            <a:xfrm>
              <a:off x="1153376" y="1379289"/>
              <a:ext cx="753623" cy="736061"/>
            </a:xfrm>
            <a:prstGeom prst="ellipse">
              <a:avLst/>
            </a:prstGeom>
            <a:solidFill>
              <a:srgbClr val="C90788"/>
            </a:solidFill>
            <a:ln>
              <a:solidFill>
                <a:srgbClr val="C907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596963" y="1386813"/>
            <a:ext cx="4408175" cy="4572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20758171">
            <a:off x="7219755" y="4456561"/>
            <a:ext cx="1031853" cy="501657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28km</a:t>
            </a:r>
          </a:p>
        </p:txBody>
      </p:sp>
      <p:sp>
        <p:nvSpPr>
          <p:cNvPr id="12" name="Oval 11"/>
          <p:cNvSpPr/>
          <p:nvPr/>
        </p:nvSpPr>
        <p:spPr>
          <a:xfrm rot="21138389">
            <a:off x="9364348" y="4092640"/>
            <a:ext cx="1292044" cy="53222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km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25052" y="1848586"/>
            <a:ext cx="2580640" cy="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18432" y="4056733"/>
            <a:ext cx="3554764" cy="1882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719393">
            <a:off x="9863758" y="2670743"/>
            <a:ext cx="1253182" cy="53222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E605C4-0455-4B12-950C-F1A838FBB15B}"/>
              </a:ext>
            </a:extLst>
          </p:cNvPr>
          <p:cNvSpPr txBox="1"/>
          <p:nvPr/>
        </p:nvSpPr>
        <p:spPr>
          <a:xfrm>
            <a:off x="0" y="5631934"/>
            <a:ext cx="9077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ight Brace 40"/>
          <p:cNvSpPr/>
          <p:nvPr/>
        </p:nvSpPr>
        <p:spPr>
          <a:xfrm rot="4425685">
            <a:off x="8531231" y="3198096"/>
            <a:ext cx="1071913" cy="4026822"/>
          </a:xfrm>
          <a:prstGeom prst="rightBrace">
            <a:avLst>
              <a:gd name="adj1" fmla="val 68242"/>
              <a:gd name="adj2" fmla="val 48467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1221810" y="2801450"/>
            <a:ext cx="2580640" cy="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25406" y="3300128"/>
            <a:ext cx="777044" cy="0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e 49"/>
          <p:cNvSpPr/>
          <p:nvPr/>
        </p:nvSpPr>
        <p:spPr>
          <a:xfrm rot="253346">
            <a:off x="9397063" y="2877539"/>
            <a:ext cx="2157753" cy="1830215"/>
          </a:xfrm>
          <a:prstGeom prst="rightBrace">
            <a:avLst>
              <a:gd name="adj1" fmla="val 68242"/>
              <a:gd name="adj2" fmla="val 52037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5005138" y="6207184"/>
            <a:ext cx="3738812" cy="7682"/>
          </a:xfrm>
          <a:prstGeom prst="line">
            <a:avLst/>
          </a:prstGeom>
          <a:ln w="38100">
            <a:solidFill>
              <a:srgbClr val="EF4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77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41" grpId="0" animBg="1"/>
      <p:bldP spid="41" grpId="1" animBg="1"/>
      <p:bldP spid="50" grpId="0" animBg="1"/>
      <p:bldP spid="5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051" y="417100"/>
            <a:ext cx="11442032" cy="661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BÀI TẬP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km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 km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46 km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a)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lang="en-US" sz="2800" b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lô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hổ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  <a:p>
            <a:pPr indent="441960" algn="just">
              <a:lnSpc>
                <a:spcPct val="107000"/>
              </a:lnSpc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…………………………………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defRPr/>
            </a:pP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b)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cua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cóc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ki-lô-mét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ong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mật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cáo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457200" algn="ctr">
              <a:lnSpc>
                <a:spcPct val="107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              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a,…….......…</a:t>
            </a:r>
          </a:p>
          <a:p>
            <a:pPr marL="457200" algn="just">
              <a:lnSpc>
                <a:spcPct val="107000"/>
              </a:lnSpc>
              <a:defRPr/>
            </a:pPr>
            <a:r>
              <a:rPr lang="en-US" sz="28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                              b,…………</a:t>
            </a:r>
          </a:p>
          <a:p>
            <a:pPr marL="457200" algn="just">
              <a:lnSpc>
                <a:spcPct val="107000"/>
              </a:lnSpc>
              <a:defRPr/>
            </a:pP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3621" y="4075174"/>
            <a:ext cx="4957505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28 + 36 = 64 (km)</a:t>
            </a: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3621" y="5000125"/>
            <a:ext cx="9758831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36 + 46 = 82 (km)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813" y="5431152"/>
            <a:ext cx="9758831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64 km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4914" y="5903018"/>
            <a:ext cx="3357562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07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82 km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19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28307" y="2171820"/>
            <a:ext cx="975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HỎI NHANH ĐÁP LẸ</a:t>
            </a:r>
          </a:p>
        </p:txBody>
      </p:sp>
    </p:spTree>
    <p:extLst>
      <p:ext uri="{BB962C8B-B14F-4D97-AF65-F5344CB8AC3E}">
        <p14:creationId xmlns:p14="http://schemas.microsoft.com/office/powerpoint/2010/main" val="19872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14" y="-440189"/>
            <a:ext cx="12463272" cy="70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46221" y="1890280"/>
            <a:ext cx="11177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456" y="-148515"/>
            <a:ext cx="12411456" cy="68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96112" y="1935291"/>
            <a:ext cx="1052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258243"/>
            <a:ext cx="12365736" cy="71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5932" y="2515048"/>
            <a:ext cx="1032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 = … m</a:t>
            </a:r>
          </a:p>
        </p:txBody>
      </p:sp>
    </p:spTree>
    <p:extLst>
      <p:ext uri="{BB962C8B-B14F-4D97-AF65-F5344CB8AC3E}">
        <p14:creationId xmlns:p14="http://schemas.microsoft.com/office/powerpoint/2010/main" val="273111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258243"/>
            <a:ext cx="12365736" cy="71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75932" y="2515048"/>
            <a:ext cx="10323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= … km</a:t>
            </a:r>
          </a:p>
        </p:txBody>
      </p:sp>
    </p:spTree>
    <p:extLst>
      <p:ext uri="{BB962C8B-B14F-4D97-AF65-F5344CB8AC3E}">
        <p14:creationId xmlns:p14="http://schemas.microsoft.com/office/powerpoint/2010/main" val="28310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97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xi –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68158" y="647542"/>
            <a:ext cx="162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8064" y="2715250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XIN CHÂN THÀNH CẢM ƠN QUÝ THẦY CÔ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VÀ CÁC EM HỌC SINH!</a:t>
            </a:r>
            <a:endParaRPr lang="vi-VN" sz="80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2388" y="1540041"/>
            <a:ext cx="4030579" cy="2286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5702968" y="1540041"/>
            <a:ext cx="3741821" cy="2286000"/>
          </a:xfrm>
          <a:prstGeom prst="rect">
            <a:avLst/>
          </a:prstGeom>
          <a:solidFill>
            <a:srgbClr val="6DDB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35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97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1 m =   ...   cm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5136" y="670228"/>
            <a:ext cx="162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7983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</a:p>
        </p:txBody>
      </p:sp>
      <p:sp>
        <p:nvSpPr>
          <p:cNvPr id="8" name="Rectangle 7"/>
          <p:cNvSpPr/>
          <p:nvPr/>
        </p:nvSpPr>
        <p:spPr>
          <a:xfrm>
            <a:off x="5702968" y="1540041"/>
            <a:ext cx="3741821" cy="2286000"/>
          </a:xfrm>
          <a:prstGeom prst="rect">
            <a:avLst/>
          </a:prstGeom>
          <a:solidFill>
            <a:srgbClr val="6DDB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211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9733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3: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Mét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tắt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8006" y="643574"/>
            <a:ext cx="1624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291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2" name="Google Shape;4532;p17"/>
          <p:cNvPicPr preferRelativeResize="0"/>
          <p:nvPr/>
        </p:nvPicPr>
        <p:blipFill rotWithShape="1">
          <a:blip r:embed="rId3">
            <a:alphaModFix/>
          </a:blip>
          <a:srcRect t="2038"/>
          <a:stretch/>
        </p:blipFill>
        <p:spPr>
          <a:xfrm>
            <a:off x="1672388" y="1540041"/>
            <a:ext cx="7772401" cy="44757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515" y="348916"/>
            <a:ext cx="1069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TRÒ CHƠI: LẬT MẢNH GHÉP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2387" y="3826041"/>
            <a:ext cx="4030579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966" y="3826041"/>
            <a:ext cx="3741821" cy="2286000"/>
          </a:xfrm>
          <a:prstGeom prst="rect">
            <a:avLst/>
          </a:prstGeom>
          <a:solidFill>
            <a:srgbClr val="C4EA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7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495" y="661738"/>
            <a:ext cx="10431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4: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Chúng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ta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đã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biết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đơn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vị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đo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độ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dài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3535" y="2693738"/>
            <a:ext cx="4444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cm,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5113</TotalTime>
  <Words>1004</Words>
  <Application>Microsoft Office PowerPoint</Application>
  <PresentationFormat>Widescreen</PresentationFormat>
  <Paragraphs>159</Paragraphs>
  <Slides>30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48" baseType="lpstr">
      <vt:lpstr>Microsoft YaHei</vt:lpstr>
      <vt:lpstr>Arial</vt:lpstr>
      <vt:lpstr>Arial-Rounded</vt:lpstr>
      <vt:lpstr>Calibri</vt:lpstr>
      <vt:lpstr>Calibri Light</vt:lpstr>
      <vt:lpstr>Cookie</vt:lpstr>
      <vt:lpstr>Times New Roman</vt:lpstr>
      <vt:lpstr>UTM Alexander</vt:lpstr>
      <vt:lpstr>UTM Avo</vt:lpstr>
      <vt:lpstr>4_Office Theme</vt:lpstr>
      <vt:lpstr>3_Office Theme</vt:lpstr>
      <vt:lpstr>11_Office Theme</vt:lpstr>
      <vt:lpstr>15_Office Theme</vt:lpstr>
      <vt:lpstr>16_Office Theme</vt:lpstr>
      <vt:lpstr>8_Office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Tô Thanh Tâm</cp:lastModifiedBy>
  <cp:revision>417</cp:revision>
  <dcterms:created xsi:type="dcterms:W3CDTF">2021-06-02T01:34:28Z</dcterms:created>
  <dcterms:modified xsi:type="dcterms:W3CDTF">2025-04-09T01:44:13Z</dcterms:modified>
</cp:coreProperties>
</file>