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9" r:id="rId3"/>
    <p:sldId id="327" r:id="rId4"/>
    <p:sldId id="304" r:id="rId5"/>
    <p:sldId id="329" r:id="rId6"/>
    <p:sldId id="33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59" d="100"/>
          <a:sy n="59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en-VN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en-VN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en-VN" sz="3200" dirty="0">
                <a:sym typeface="Wingdings" pitchFamily="2" charset="2"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/>
                <a:t>Chú </a:t>
              </a:r>
              <a:r>
                <a:rPr lang="vi-VN" sz="2400" dirty="0"/>
                <a:t>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A.</a:t>
            </a:r>
            <a:endParaRPr lang="en-VN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B.</a:t>
            </a:r>
            <a:endParaRPr lang="en-VN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en-VN" sz="2400" dirty="0">
                <a:sym typeface="Wingdings" pitchFamily="2" charset="2"/>
              </a:rPr>
              <a:t>nhìn thấy tàu C.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VN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344</Words>
  <Application>Microsoft Office PowerPoint</Application>
  <PresentationFormat>Widescreen</PresentationFormat>
  <Paragraphs>71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316</cp:revision>
  <dcterms:created xsi:type="dcterms:W3CDTF">2021-06-02T01:34:28Z</dcterms:created>
  <dcterms:modified xsi:type="dcterms:W3CDTF">2025-04-09T01:55:17Z</dcterms:modified>
</cp:coreProperties>
</file>