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media/audio2.wav" ContentType="audio/wav"/>
  <Override PartName="/ppt/media/audio3.wav" ContentType="audio/wav"/>
  <Override PartName="/ppt/notesSlides/notesSlide2.xml" ContentType="application/vnd.openxmlformats-officedocument.presentationml.notesSlide+xml"/>
  <Override PartName="/ppt/media/audio4.wav" ContentType="audio/wav"/>
  <Override PartName="/ppt/notesSlides/notesSlide3.xml" ContentType="application/vnd.openxmlformats-officedocument.presentationml.notesSlide+xml"/>
  <Override PartName="/ppt/media/audio5.wav" ContentType="audio/wav"/>
  <Override PartName="/ppt/media/audio6.wav" ContentType="audio/wav"/>
  <Override PartName="/ppt/notesSlides/notesSlide4.xml" ContentType="application/vnd.openxmlformats-officedocument.presentationml.notesSlide+xml"/>
  <Override PartName="/ppt/media/audio7.wav" ContentType="audio/wav"/>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dia/audio40.wav" ContentType="audio/wav"/>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 id="2147483797" r:id="rId2"/>
    <p:sldMasterId id="2147483862" r:id="rId3"/>
    <p:sldMasterId id="2147483903" r:id="rId4"/>
    <p:sldMasterId id="2147484024" r:id="rId5"/>
    <p:sldMasterId id="2147484050" r:id="rId6"/>
  </p:sldMasterIdLst>
  <p:notesMasterIdLst>
    <p:notesMasterId r:id="rId33"/>
  </p:notesMasterIdLst>
  <p:sldIdLst>
    <p:sldId id="872" r:id="rId7"/>
    <p:sldId id="1021" r:id="rId8"/>
    <p:sldId id="1022" r:id="rId9"/>
    <p:sldId id="1023" r:id="rId10"/>
    <p:sldId id="1024" r:id="rId11"/>
    <p:sldId id="1025" r:id="rId12"/>
    <p:sldId id="1026" r:id="rId13"/>
    <p:sldId id="1027" r:id="rId14"/>
    <p:sldId id="1001" r:id="rId15"/>
    <p:sldId id="1003" r:id="rId16"/>
    <p:sldId id="1004" r:id="rId17"/>
    <p:sldId id="1005" r:id="rId18"/>
    <p:sldId id="1006" r:id="rId19"/>
    <p:sldId id="1008" r:id="rId20"/>
    <p:sldId id="1010" r:id="rId21"/>
    <p:sldId id="1011" r:id="rId22"/>
    <p:sldId id="1019" r:id="rId23"/>
    <p:sldId id="1009" r:id="rId24"/>
    <p:sldId id="1014" r:id="rId25"/>
    <p:sldId id="1015" r:id="rId26"/>
    <p:sldId id="1016" r:id="rId27"/>
    <p:sldId id="1017" r:id="rId28"/>
    <p:sldId id="1000" r:id="rId29"/>
    <p:sldId id="1020" r:id="rId30"/>
    <p:sldId id="765" r:id="rId31"/>
    <p:sldId id="439" r:id="rId32"/>
  </p:sldIdLst>
  <p:sldSz cx="9144000" cy="5143500" type="screen16x9"/>
  <p:notesSz cx="6858000" cy="9144000"/>
  <p:custDataLst>
    <p:tags r:id="rId34"/>
  </p:custDataLst>
  <p:defaultTextStyle>
    <a:defPPr>
      <a:defRPr lang="zh-CN"/>
    </a:defPPr>
    <a:lvl1pPr marL="0" algn="l" defTabSz="914288" rtl="0" eaLnBrk="1" latinLnBrk="0" hangingPunct="1">
      <a:defRPr sz="1800" kern="1200">
        <a:solidFill>
          <a:schemeClr val="tx1"/>
        </a:solidFill>
        <a:latin typeface="+mn-lt"/>
        <a:ea typeface="+mn-ea"/>
        <a:cs typeface="+mn-cs"/>
      </a:defRPr>
    </a:lvl1pPr>
    <a:lvl2pPr marL="457142"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0" algn="l" defTabSz="914288" rtl="0" eaLnBrk="1" latinLnBrk="0" hangingPunct="1">
      <a:defRPr sz="1800" kern="1200">
        <a:solidFill>
          <a:schemeClr val="tx1"/>
        </a:solidFill>
        <a:latin typeface="+mn-lt"/>
        <a:ea typeface="+mn-ea"/>
        <a:cs typeface="+mn-cs"/>
      </a:defRPr>
    </a:lvl4pPr>
    <a:lvl5pPr marL="1828574" algn="l" defTabSz="914288" rtl="0" eaLnBrk="1" latinLnBrk="0" hangingPunct="1">
      <a:defRPr sz="1800" kern="1200">
        <a:solidFill>
          <a:schemeClr val="tx1"/>
        </a:solidFill>
        <a:latin typeface="+mn-lt"/>
        <a:ea typeface="+mn-ea"/>
        <a:cs typeface="+mn-cs"/>
      </a:defRPr>
    </a:lvl5pPr>
    <a:lvl6pPr marL="2285715" algn="l" defTabSz="914288" rtl="0" eaLnBrk="1" latinLnBrk="0" hangingPunct="1">
      <a:defRPr sz="1800" kern="1200">
        <a:solidFill>
          <a:schemeClr val="tx1"/>
        </a:solidFill>
        <a:latin typeface="+mn-lt"/>
        <a:ea typeface="+mn-ea"/>
        <a:cs typeface="+mn-cs"/>
      </a:defRPr>
    </a:lvl6pPr>
    <a:lvl7pPr marL="2742857" algn="l" defTabSz="914288" rtl="0" eaLnBrk="1" latinLnBrk="0" hangingPunct="1">
      <a:defRPr sz="1800" kern="1200">
        <a:solidFill>
          <a:schemeClr val="tx1"/>
        </a:solidFill>
        <a:latin typeface="+mn-lt"/>
        <a:ea typeface="+mn-ea"/>
        <a:cs typeface="+mn-cs"/>
      </a:defRPr>
    </a:lvl7pPr>
    <a:lvl8pPr marL="3200000" algn="l" defTabSz="914288" rtl="0" eaLnBrk="1" latinLnBrk="0" hangingPunct="1">
      <a:defRPr sz="1800" kern="1200">
        <a:solidFill>
          <a:schemeClr val="tx1"/>
        </a:solidFill>
        <a:latin typeface="+mn-lt"/>
        <a:ea typeface="+mn-ea"/>
        <a:cs typeface="+mn-cs"/>
      </a:defRPr>
    </a:lvl8pPr>
    <a:lvl9pPr marL="3657143" algn="l" defTabSz="914288"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FE2EB0F-6D2D-48D0-8D5F-778B15A80266}">
          <p14:sldIdLst>
            <p14:sldId id="872"/>
            <p14:sldId id="1021"/>
            <p14:sldId id="1022"/>
            <p14:sldId id="1023"/>
            <p14:sldId id="1024"/>
            <p14:sldId id="1025"/>
            <p14:sldId id="1026"/>
            <p14:sldId id="1027"/>
            <p14:sldId id="1001"/>
            <p14:sldId id="1003"/>
            <p14:sldId id="1004"/>
            <p14:sldId id="1005"/>
            <p14:sldId id="1006"/>
            <p14:sldId id="1008"/>
            <p14:sldId id="1010"/>
            <p14:sldId id="1011"/>
            <p14:sldId id="1019"/>
            <p14:sldId id="1009"/>
            <p14:sldId id="1014"/>
            <p14:sldId id="1015"/>
            <p14:sldId id="1016"/>
            <p14:sldId id="1017"/>
            <p14:sldId id="1000"/>
            <p14:sldId id="1020"/>
            <p14:sldId id="765"/>
          </p14:sldIdLst>
        </p14:section>
        <p14:section name="Untitled Section" id="{684F6D74-326A-40AB-B802-30D745D1CEE6}">
          <p14:sldIdLst>
            <p14:sldId id="439"/>
          </p14:sldIdLst>
        </p14:section>
      </p14:sectionLst>
    </p:ex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DFFDB"/>
    <a:srgbClr val="FFD1D1"/>
    <a:srgbClr val="FFAFAF"/>
    <a:srgbClr val="FFE79B"/>
    <a:srgbClr val="C44053"/>
    <a:srgbClr val="C83C49"/>
    <a:srgbClr val="B8E08C"/>
    <a:srgbClr val="FCFDCF"/>
    <a:srgbClr val="226668"/>
    <a:srgbClr val="FFDA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D6068F-8954-4C6D-8636-4D0907667790}" v="65" dt="2021-05-03T07:58:36.7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48" autoAdjust="0"/>
    <p:restoredTop sz="78883" autoAdjust="0"/>
  </p:normalViewPr>
  <p:slideViewPr>
    <p:cSldViewPr>
      <p:cViewPr varScale="1">
        <p:scale>
          <a:sx n="66" d="100"/>
          <a:sy n="66" d="100"/>
        </p:scale>
        <p:origin x="1148" y="48"/>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notesViewPr>
    <p:cSldViewPr>
      <p:cViewPr varScale="1">
        <p:scale>
          <a:sx n="54" d="100"/>
          <a:sy n="54" d="100"/>
        </p:scale>
        <p:origin x="-2844"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6/11/relationships/changesInfo" Target="changesInfos/changesInfo1.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ags" Target="tags/tag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ệt Nguyễn Tuấn" userId="d981edae82e38790" providerId="LiveId" clId="{0CD6068F-8954-4C6D-8636-4D0907667790}"/>
    <pc:docChg chg="modSld">
      <pc:chgData name="Kiệt Nguyễn Tuấn" userId="d981edae82e38790" providerId="LiveId" clId="{0CD6068F-8954-4C6D-8636-4D0907667790}" dt="2021-05-03T07:58:36.722" v="65" actId="20577"/>
      <pc:docMkLst>
        <pc:docMk/>
      </pc:docMkLst>
      <pc:sldChg chg="modSp">
        <pc:chgData name="Kiệt Nguyễn Tuấn" userId="d981edae82e38790" providerId="LiveId" clId="{0CD6068F-8954-4C6D-8636-4D0907667790}" dt="2021-05-03T07:58:36.722" v="65" actId="20577"/>
        <pc:sldMkLst>
          <pc:docMk/>
          <pc:sldMk cId="0" sldId="280"/>
        </pc:sldMkLst>
        <pc:spChg chg="mod">
          <ac:chgData name="Kiệt Nguyễn Tuấn" userId="d981edae82e38790" providerId="LiveId" clId="{0CD6068F-8954-4C6D-8636-4D0907667790}" dt="2021-05-03T07:58:36.722" v="65" actId="20577"/>
          <ac:spMkLst>
            <pc:docMk/>
            <pc:sldMk cId="0" sldId="280"/>
            <ac:spMk id="49" creationId="{00000000-0000-0000-0000-000000000000}"/>
          </ac:spMkLst>
        </pc:spChg>
      </pc:sldChg>
      <pc:sldChg chg="modSp mod">
        <pc:chgData name="Kiệt Nguyễn Tuấn" userId="d981edae82e38790" providerId="LiveId" clId="{0CD6068F-8954-4C6D-8636-4D0907667790}" dt="2021-05-03T07:56:50.196" v="52" actId="14100"/>
        <pc:sldMkLst>
          <pc:docMk/>
          <pc:sldMk cId="0" sldId="309"/>
        </pc:sldMkLst>
        <pc:spChg chg="mod">
          <ac:chgData name="Kiệt Nguyễn Tuấn" userId="d981edae82e38790" providerId="LiveId" clId="{0CD6068F-8954-4C6D-8636-4D0907667790}" dt="2021-05-03T07:56:50.196" v="52" actId="14100"/>
          <ac:spMkLst>
            <pc:docMk/>
            <pc:sldMk cId="0" sldId="309"/>
            <ac:spMk id="2" creationId="{00000000-0000-0000-0000-000000000000}"/>
          </ac:spMkLst>
        </pc:spChg>
      </pc:sldChg>
      <pc:sldChg chg="modSp">
        <pc:chgData name="Kiệt Nguyễn Tuấn" userId="d981edae82e38790" providerId="LiveId" clId="{0CD6068F-8954-4C6D-8636-4D0907667790}" dt="2021-05-03T07:58:08.478" v="63" actId="20577"/>
        <pc:sldMkLst>
          <pc:docMk/>
          <pc:sldMk cId="0" sldId="326"/>
        </pc:sldMkLst>
        <pc:spChg chg="mod">
          <ac:chgData name="Kiệt Nguyễn Tuấn" userId="d981edae82e38790" providerId="LiveId" clId="{0CD6068F-8954-4C6D-8636-4D0907667790}" dt="2021-05-03T07:58:08.478" v="63" actId="20577"/>
          <ac:spMkLst>
            <pc:docMk/>
            <pc:sldMk cId="0" sldId="326"/>
            <ac:spMk id="5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374544-038A-4DA6-A177-193C9C327478}" type="datetimeFigureOut">
              <a:rPr lang="zh-CN" altLang="en-US" smtClean="0"/>
              <a:t>2025/4/9</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271AD9-BB67-40C7-8A36-6292A9008BE4}" type="slidenum">
              <a:rPr lang="zh-CN" altLang="en-US" smtClean="0"/>
              <a:t>‹#›</a:t>
            </a:fld>
            <a:endParaRPr lang="zh-CN" altLang="en-US"/>
          </a:p>
        </p:txBody>
      </p:sp>
    </p:spTree>
    <p:extLst>
      <p:ext uri="{BB962C8B-B14F-4D97-AF65-F5344CB8AC3E}">
        <p14:creationId xmlns:p14="http://schemas.microsoft.com/office/powerpoint/2010/main" val="436752365"/>
      </p:ext>
    </p:extLst>
  </p:cSld>
  <p:clrMap bg1="lt1" tx1="dk1" bg2="lt2" tx2="dk2" accent1="accent1" accent2="accent2" accent3="accent3" accent4="accent4" accent5="accent5" accent6="accent6" hlink="hlink" folHlink="folHlink"/>
  <p:notesStyle>
    <a:lvl1pPr marL="0" algn="l" defTabSz="914288" rtl="0" eaLnBrk="1" latinLnBrk="0" hangingPunct="1">
      <a:defRPr sz="1200" kern="1200">
        <a:solidFill>
          <a:schemeClr val="tx1"/>
        </a:solidFill>
        <a:latin typeface="+mn-lt"/>
        <a:ea typeface="+mn-ea"/>
        <a:cs typeface="+mn-cs"/>
      </a:defRPr>
    </a:lvl1pPr>
    <a:lvl2pPr marL="457142" algn="l" defTabSz="914288" rtl="0" eaLnBrk="1" latinLnBrk="0" hangingPunct="1">
      <a:defRPr sz="1200" kern="1200">
        <a:solidFill>
          <a:schemeClr val="tx1"/>
        </a:solidFill>
        <a:latin typeface="+mn-lt"/>
        <a:ea typeface="+mn-ea"/>
        <a:cs typeface="+mn-cs"/>
      </a:defRPr>
    </a:lvl2pPr>
    <a:lvl3pPr marL="914288" algn="l" defTabSz="914288" rtl="0" eaLnBrk="1" latinLnBrk="0" hangingPunct="1">
      <a:defRPr sz="1200" kern="1200">
        <a:solidFill>
          <a:schemeClr val="tx1"/>
        </a:solidFill>
        <a:latin typeface="+mn-lt"/>
        <a:ea typeface="+mn-ea"/>
        <a:cs typeface="+mn-cs"/>
      </a:defRPr>
    </a:lvl3pPr>
    <a:lvl4pPr marL="1371430" algn="l" defTabSz="914288" rtl="0" eaLnBrk="1" latinLnBrk="0" hangingPunct="1">
      <a:defRPr sz="1200" kern="1200">
        <a:solidFill>
          <a:schemeClr val="tx1"/>
        </a:solidFill>
        <a:latin typeface="+mn-lt"/>
        <a:ea typeface="+mn-ea"/>
        <a:cs typeface="+mn-cs"/>
      </a:defRPr>
    </a:lvl4pPr>
    <a:lvl5pPr marL="1828574" algn="l" defTabSz="914288" rtl="0" eaLnBrk="1" latinLnBrk="0" hangingPunct="1">
      <a:defRPr sz="1200" kern="1200">
        <a:solidFill>
          <a:schemeClr val="tx1"/>
        </a:solidFill>
        <a:latin typeface="+mn-lt"/>
        <a:ea typeface="+mn-ea"/>
        <a:cs typeface="+mn-cs"/>
      </a:defRPr>
    </a:lvl5pPr>
    <a:lvl6pPr marL="2285715" algn="l" defTabSz="914288" rtl="0" eaLnBrk="1" latinLnBrk="0" hangingPunct="1">
      <a:defRPr sz="1200" kern="1200">
        <a:solidFill>
          <a:schemeClr val="tx1"/>
        </a:solidFill>
        <a:latin typeface="+mn-lt"/>
        <a:ea typeface="+mn-ea"/>
        <a:cs typeface="+mn-cs"/>
      </a:defRPr>
    </a:lvl6pPr>
    <a:lvl7pPr marL="2742857" algn="l" defTabSz="914288" rtl="0" eaLnBrk="1" latinLnBrk="0" hangingPunct="1">
      <a:defRPr sz="1200" kern="1200">
        <a:solidFill>
          <a:schemeClr val="tx1"/>
        </a:solidFill>
        <a:latin typeface="+mn-lt"/>
        <a:ea typeface="+mn-ea"/>
        <a:cs typeface="+mn-cs"/>
      </a:defRPr>
    </a:lvl7pPr>
    <a:lvl8pPr marL="3200000" algn="l" defTabSz="914288" rtl="0" eaLnBrk="1" latinLnBrk="0" hangingPunct="1">
      <a:defRPr sz="1200" kern="1200">
        <a:solidFill>
          <a:schemeClr val="tx1"/>
        </a:solidFill>
        <a:latin typeface="+mn-lt"/>
        <a:ea typeface="+mn-ea"/>
        <a:cs typeface="+mn-cs"/>
      </a:defRPr>
    </a:lvl8pPr>
    <a:lvl9pPr marL="3657143" algn="l" defTabSz="91428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t>1</a:t>
            </a:fld>
            <a:endParaRPr lang="zh-CN" altLang="en-US"/>
          </a:p>
        </p:txBody>
      </p:sp>
    </p:spTree>
    <p:extLst>
      <p:ext uri="{BB962C8B-B14F-4D97-AF65-F5344CB8AC3E}">
        <p14:creationId xmlns:p14="http://schemas.microsoft.com/office/powerpoint/2010/main" val="1226054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21</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22</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23</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080E0C2-0D4A-4881-ADBA-8A3F58F5279E}" type="slidenum">
              <a:rPr lang="zh-CN" altLang="en-US" smtClean="0">
                <a:solidFill>
                  <a:prstClr val="black"/>
                </a:solidFill>
              </a:rPr>
              <a:pPr>
                <a:defRPr/>
              </a:pPr>
              <a:t>2</a:t>
            </a:fld>
            <a:endParaRPr lang="zh-CN" alt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24</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25</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271AD9-BB67-40C7-8A36-6292A9008BE4}" type="slidenum">
              <a:rPr lang="zh-CN" altLang="en-US" smtClean="0"/>
              <a:t>26</a:t>
            </a:fld>
            <a:endParaRPr lang="zh-CN" altLang="en-US"/>
          </a:p>
        </p:txBody>
      </p:sp>
    </p:spTree>
    <p:extLst>
      <p:ext uri="{BB962C8B-B14F-4D97-AF65-F5344CB8AC3E}">
        <p14:creationId xmlns:p14="http://schemas.microsoft.com/office/powerpoint/2010/main" val="2015321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t>3</a:t>
            </a:fld>
            <a:endParaRPr lang="zh-CN" altLang="en-US"/>
          </a:p>
        </p:txBody>
      </p:sp>
    </p:spTree>
    <p:extLst>
      <p:ext uri="{BB962C8B-B14F-4D97-AF65-F5344CB8AC3E}">
        <p14:creationId xmlns:p14="http://schemas.microsoft.com/office/powerpoint/2010/main" val="1695267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t>4</a:t>
            </a:fld>
            <a:endParaRPr lang="zh-CN" altLang="en-US"/>
          </a:p>
        </p:txBody>
      </p:sp>
    </p:spTree>
    <p:extLst>
      <p:ext uri="{BB962C8B-B14F-4D97-AF65-F5344CB8AC3E}">
        <p14:creationId xmlns:p14="http://schemas.microsoft.com/office/powerpoint/2010/main" val="3276164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4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24"/>
            <a:ext cx="7772400" cy="1101725"/>
          </a:xfrm>
          <a:prstGeom prst="rect">
            <a:avLst/>
          </a:prstGeom>
        </p:spPr>
        <p:txBody>
          <a:bodyPr lIns="91430" tIns="45715" rIns="91430" bIns="45715"/>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a:prstGeom prst="rect">
            <a:avLst/>
          </a:prstGeom>
        </p:spPr>
        <p:txBody>
          <a:bodyPr lIns="91430" tIns="45715" rIns="91430" bIns="45715"/>
          <a:lstStyle>
            <a:lvl1pPr marL="0" indent="0" algn="ctr">
              <a:buNone/>
              <a:defRPr>
                <a:solidFill>
                  <a:schemeClr val="tx1">
                    <a:tint val="75000"/>
                  </a:schemeClr>
                </a:solidFill>
              </a:defRPr>
            </a:lvl1pPr>
            <a:lvl2pPr marL="457130" indent="0" algn="ctr">
              <a:buNone/>
              <a:defRPr>
                <a:solidFill>
                  <a:schemeClr val="tx1">
                    <a:tint val="75000"/>
                  </a:schemeClr>
                </a:solidFill>
              </a:defRPr>
            </a:lvl2pPr>
            <a:lvl3pPr marL="914265" indent="0" algn="ctr">
              <a:buNone/>
              <a:defRPr>
                <a:solidFill>
                  <a:schemeClr val="tx1">
                    <a:tint val="75000"/>
                  </a:schemeClr>
                </a:solidFill>
              </a:defRPr>
            </a:lvl3pPr>
            <a:lvl4pPr marL="1371396" indent="0" algn="ctr">
              <a:buNone/>
              <a:defRPr>
                <a:solidFill>
                  <a:schemeClr val="tx1">
                    <a:tint val="75000"/>
                  </a:schemeClr>
                </a:solidFill>
              </a:defRPr>
            </a:lvl4pPr>
            <a:lvl5pPr marL="1828529" indent="0" algn="ctr">
              <a:buNone/>
              <a:defRPr>
                <a:solidFill>
                  <a:schemeClr val="tx1">
                    <a:tint val="75000"/>
                  </a:schemeClr>
                </a:solidFill>
              </a:defRPr>
            </a:lvl5pPr>
            <a:lvl6pPr marL="2285658" indent="0" algn="ctr">
              <a:buNone/>
              <a:defRPr>
                <a:solidFill>
                  <a:schemeClr val="tx1">
                    <a:tint val="75000"/>
                  </a:schemeClr>
                </a:solidFill>
              </a:defRPr>
            </a:lvl6pPr>
            <a:lvl7pPr marL="2742788" indent="0" algn="ctr">
              <a:buNone/>
              <a:defRPr>
                <a:solidFill>
                  <a:schemeClr val="tx1">
                    <a:tint val="75000"/>
                  </a:schemeClr>
                </a:solidFill>
              </a:defRPr>
            </a:lvl7pPr>
            <a:lvl8pPr marL="3199920" indent="0" algn="ctr">
              <a:buNone/>
              <a:defRPr>
                <a:solidFill>
                  <a:schemeClr val="tx1">
                    <a:tint val="75000"/>
                  </a:schemeClr>
                </a:solidFill>
              </a:defRPr>
            </a:lvl8pPr>
            <a:lvl9pPr marL="3657052"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2025/4/9</a:t>
            </a:fld>
            <a:endParaRPr lang="zh-CN" altLang="en-US"/>
          </a:p>
        </p:txBody>
      </p:sp>
      <p:sp>
        <p:nvSpPr>
          <p:cNvPr id="5" name="页脚占位符 4"/>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p>
            <a:r>
              <a:rPr lang="zh-CN" altLang="en-US"/>
              <a:t>单击此处编辑母版标题样式</a:t>
            </a:r>
          </a:p>
        </p:txBody>
      </p:sp>
      <p:sp>
        <p:nvSpPr>
          <p:cNvPr id="3" name="竖排文字占位符 2"/>
          <p:cNvSpPr>
            <a:spLocks noGrp="1"/>
          </p:cNvSpPr>
          <p:nvPr>
            <p:ph type="body" orient="vert" idx="1"/>
          </p:nvPr>
        </p:nvSpPr>
        <p:spPr>
          <a:xfrm>
            <a:off x="457200" y="1200161"/>
            <a:ext cx="8229600" cy="3394075"/>
          </a:xfrm>
          <a:prstGeom prst="rect">
            <a:avLst/>
          </a:prstGeom>
        </p:spPr>
        <p:txBody>
          <a:bodyPr vert="eaVert" lIns="91430" tIns="45715" rIns="91430" bIns="4571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2025/4/9</a:t>
            </a:fld>
            <a:endParaRPr lang="zh-CN" altLang="en-US"/>
          </a:p>
        </p:txBody>
      </p:sp>
      <p:sp>
        <p:nvSpPr>
          <p:cNvPr id="5" name="页脚占位符 4"/>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7"/>
            <a:ext cx="2057400" cy="4387850"/>
          </a:xfrm>
          <a:prstGeom prst="rect">
            <a:avLst/>
          </a:prstGeom>
        </p:spPr>
        <p:txBody>
          <a:bodyPr vert="eaVert" lIns="91430" tIns="45715" rIns="91430" bIns="45715"/>
          <a:lstStyle/>
          <a:p>
            <a:r>
              <a:rPr lang="zh-CN" altLang="en-US"/>
              <a:t>单击此处编辑母版标题样式</a:t>
            </a:r>
          </a:p>
        </p:txBody>
      </p:sp>
      <p:sp>
        <p:nvSpPr>
          <p:cNvPr id="3" name="竖排文字占位符 2"/>
          <p:cNvSpPr>
            <a:spLocks noGrp="1"/>
          </p:cNvSpPr>
          <p:nvPr>
            <p:ph type="body" orient="vert" idx="1"/>
          </p:nvPr>
        </p:nvSpPr>
        <p:spPr>
          <a:xfrm>
            <a:off x="457200" y="206377"/>
            <a:ext cx="6019800" cy="4387850"/>
          </a:xfrm>
          <a:prstGeom prst="rect">
            <a:avLst/>
          </a:prstGeom>
        </p:spPr>
        <p:txBody>
          <a:bodyPr vert="eaVert" lIns="91430" tIns="45715" rIns="91430" bIns="4571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2025/4/9</a:t>
            </a:fld>
            <a:endParaRPr lang="zh-CN" altLang="en-US"/>
          </a:p>
        </p:txBody>
      </p:sp>
      <p:sp>
        <p:nvSpPr>
          <p:cNvPr id="5" name="页脚占位符 4"/>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57" indent="0" algn="ctr">
              <a:buNone/>
              <a:defRPr sz="1500"/>
            </a:lvl2pPr>
            <a:lvl3pPr marL="685715" indent="0" algn="ctr">
              <a:buNone/>
              <a:defRPr sz="140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9/4/2025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8118697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9/4/2025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5361108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1"/>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57" indent="0">
              <a:buNone/>
              <a:defRPr sz="1500">
                <a:solidFill>
                  <a:schemeClr val="tx1">
                    <a:tint val="75000"/>
                  </a:schemeClr>
                </a:solidFill>
              </a:defRPr>
            </a:lvl2pPr>
            <a:lvl3pPr marL="685715" indent="0">
              <a:buNone/>
              <a:defRPr sz="1400">
                <a:solidFill>
                  <a:schemeClr val="tx1">
                    <a:tint val="75000"/>
                  </a:schemeClr>
                </a:solidFill>
              </a:defRPr>
            </a:lvl3pPr>
            <a:lvl4pPr marL="1028573" indent="0">
              <a:buNone/>
              <a:defRPr sz="1200">
                <a:solidFill>
                  <a:schemeClr val="tx1">
                    <a:tint val="75000"/>
                  </a:schemeClr>
                </a:solidFill>
              </a:defRPr>
            </a:lvl4pPr>
            <a:lvl5pPr marL="1371430" indent="0">
              <a:buNone/>
              <a:defRPr sz="1200">
                <a:solidFill>
                  <a:schemeClr val="tx1">
                    <a:tint val="75000"/>
                  </a:schemeClr>
                </a:solidFill>
              </a:defRPr>
            </a:lvl5pPr>
            <a:lvl6pPr marL="1714289" indent="0">
              <a:buNone/>
              <a:defRPr sz="1200">
                <a:solidFill>
                  <a:schemeClr val="tx1">
                    <a:tint val="75000"/>
                  </a:schemeClr>
                </a:solidFill>
              </a:defRPr>
            </a:lvl6pPr>
            <a:lvl7pPr marL="2057144" indent="0">
              <a:buNone/>
              <a:defRPr sz="1200">
                <a:solidFill>
                  <a:schemeClr val="tx1">
                    <a:tint val="75000"/>
                  </a:schemeClr>
                </a:solidFill>
              </a:defRPr>
            </a:lvl7pPr>
            <a:lvl8pPr marL="2400000" indent="0">
              <a:buNone/>
              <a:defRPr sz="1200">
                <a:solidFill>
                  <a:schemeClr val="tx1">
                    <a:tint val="75000"/>
                  </a:schemeClr>
                </a:solidFill>
              </a:defRPr>
            </a:lvl8pPr>
            <a:lvl9pPr marL="2742857"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9/4/2025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5565936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9/4/2025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496502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6" y="1260872"/>
            <a:ext cx="3887391" cy="617934"/>
          </a:xfrm>
        </p:spPr>
        <p:txBody>
          <a:bodyPr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6"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9/4/2025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1695593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9/4/2025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974171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9/4/2025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0656863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6"/>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9/4/2025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016552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p>
            <a:r>
              <a:rPr lang="zh-CN" altLang="en-US"/>
              <a:t>单击此处编辑母版标题样式</a:t>
            </a:r>
          </a:p>
        </p:txBody>
      </p:sp>
      <p:sp>
        <p:nvSpPr>
          <p:cNvPr id="3" name="内容占位符 2"/>
          <p:cNvSpPr>
            <a:spLocks noGrp="1"/>
          </p:cNvSpPr>
          <p:nvPr>
            <p:ph idx="1"/>
          </p:nvPr>
        </p:nvSpPr>
        <p:spPr>
          <a:xfrm>
            <a:off x="457200" y="1200161"/>
            <a:ext cx="8229600" cy="3394075"/>
          </a:xfrm>
          <a:prstGeom prst="rect">
            <a:avLst/>
          </a:prstGeom>
        </p:spPr>
        <p:txBody>
          <a:bodyPr lIns="91430" tIns="45715" rIns="91430" bIns="4571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2025/4/9</a:t>
            </a:fld>
            <a:endParaRPr lang="zh-CN" altLang="en-US"/>
          </a:p>
        </p:txBody>
      </p:sp>
      <p:sp>
        <p:nvSpPr>
          <p:cNvPr id="5" name="页脚占位符 4"/>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6"/>
            <a:ext cx="4629150" cy="3655219"/>
          </a:xfrm>
        </p:spPr>
        <p:txBody>
          <a:bodyPr anchor="t"/>
          <a:lstStyle>
            <a:lvl1pPr marL="0" indent="0">
              <a:buNone/>
              <a:defRPr sz="2400"/>
            </a:lvl1pPr>
            <a:lvl2pPr marL="342857" indent="0">
              <a:buNone/>
              <a:defRPr sz="2100"/>
            </a:lvl2pPr>
            <a:lvl3pPr marL="685715" indent="0">
              <a:buNone/>
              <a:defRPr sz="1800"/>
            </a:lvl3pPr>
            <a:lvl4pPr marL="1028573" indent="0">
              <a:buNone/>
              <a:defRPr sz="1500"/>
            </a:lvl4pPr>
            <a:lvl5pPr marL="1371430" indent="0">
              <a:buNone/>
              <a:defRPr sz="1500"/>
            </a:lvl5pPr>
            <a:lvl6pPr marL="1714289" indent="0">
              <a:buNone/>
              <a:defRPr sz="1500"/>
            </a:lvl6pPr>
            <a:lvl7pPr marL="2057144" indent="0">
              <a:buNone/>
              <a:defRPr sz="1500"/>
            </a:lvl7pPr>
            <a:lvl8pPr marL="2400000" indent="0">
              <a:buNone/>
              <a:defRPr sz="1500"/>
            </a:lvl8pPr>
            <a:lvl9pPr marL="2742857"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9/4/2025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672745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9/4/2025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9196963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51"/>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6" y="273851"/>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9/4/2025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8796105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395536" y="4869657"/>
            <a:ext cx="2133600" cy="273844"/>
          </a:xfrm>
          <a:prstGeom prst="rect">
            <a:avLst/>
          </a:prstGeom>
        </p:spPr>
        <p:txBody>
          <a:bodyPr/>
          <a:lstStyle/>
          <a:p>
            <a:fld id="{CF8F6668-2E51-422E-B119-8531E00EBE05}" type="datetime1">
              <a:rPr lang="zh-CN" altLang="en-US" smtClean="0"/>
              <a:t>2025/4/9</a:t>
            </a:fld>
            <a:endParaRPr lang="zh-CN" altLang="en-US"/>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434206" y="4876008"/>
            <a:ext cx="364147" cy="273844"/>
          </a:xfrm>
          <a:prstGeom prst="rect">
            <a:avLst/>
          </a:prstGeom>
        </p:spPr>
        <p:txBody>
          <a:bodyPr/>
          <a:lstStyle/>
          <a:p>
            <a:fld id="{FB851DA4-9CCF-4E60-BC8E-8CAEAF5A4C6C}" type="slidenum">
              <a:rPr lang="zh-CN" altLang="en-US" smtClean="0"/>
              <a:t>‹#›</a:t>
            </a:fld>
            <a:endParaRPr lang="zh-CN" altLang="en-US"/>
          </a:p>
        </p:txBody>
      </p:sp>
    </p:spTree>
    <p:extLst>
      <p:ext uri="{BB962C8B-B14F-4D97-AF65-F5344CB8AC3E}">
        <p14:creationId xmlns:p14="http://schemas.microsoft.com/office/powerpoint/2010/main" val="4116862128"/>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57" indent="0" algn="ctr">
              <a:buNone/>
              <a:defRPr sz="1500"/>
            </a:lvl2pPr>
            <a:lvl3pPr marL="685715" indent="0" algn="ctr">
              <a:buNone/>
              <a:defRPr sz="140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9/4/2025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2995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9/4/2025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645728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1"/>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57" indent="0">
              <a:buNone/>
              <a:defRPr sz="1500">
                <a:solidFill>
                  <a:schemeClr val="tx1">
                    <a:tint val="75000"/>
                  </a:schemeClr>
                </a:solidFill>
              </a:defRPr>
            </a:lvl2pPr>
            <a:lvl3pPr marL="685715" indent="0">
              <a:buNone/>
              <a:defRPr sz="1400">
                <a:solidFill>
                  <a:schemeClr val="tx1">
                    <a:tint val="75000"/>
                  </a:schemeClr>
                </a:solidFill>
              </a:defRPr>
            </a:lvl3pPr>
            <a:lvl4pPr marL="1028573" indent="0">
              <a:buNone/>
              <a:defRPr sz="1200">
                <a:solidFill>
                  <a:schemeClr val="tx1">
                    <a:tint val="75000"/>
                  </a:schemeClr>
                </a:solidFill>
              </a:defRPr>
            </a:lvl4pPr>
            <a:lvl5pPr marL="1371430" indent="0">
              <a:buNone/>
              <a:defRPr sz="1200">
                <a:solidFill>
                  <a:schemeClr val="tx1">
                    <a:tint val="75000"/>
                  </a:schemeClr>
                </a:solidFill>
              </a:defRPr>
            </a:lvl5pPr>
            <a:lvl6pPr marL="1714289" indent="0">
              <a:buNone/>
              <a:defRPr sz="1200">
                <a:solidFill>
                  <a:schemeClr val="tx1">
                    <a:tint val="75000"/>
                  </a:schemeClr>
                </a:solidFill>
              </a:defRPr>
            </a:lvl6pPr>
            <a:lvl7pPr marL="2057144" indent="0">
              <a:buNone/>
              <a:defRPr sz="1200">
                <a:solidFill>
                  <a:schemeClr val="tx1">
                    <a:tint val="75000"/>
                  </a:schemeClr>
                </a:solidFill>
              </a:defRPr>
            </a:lvl7pPr>
            <a:lvl8pPr marL="2400000" indent="0">
              <a:buNone/>
              <a:defRPr sz="1200">
                <a:solidFill>
                  <a:schemeClr val="tx1">
                    <a:tint val="75000"/>
                  </a:schemeClr>
                </a:solidFill>
              </a:defRPr>
            </a:lvl8pPr>
            <a:lvl9pPr marL="2742857"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9/4/2025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740444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9/4/2025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339562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6" y="1260872"/>
            <a:ext cx="3887391" cy="617934"/>
          </a:xfrm>
        </p:spPr>
        <p:txBody>
          <a:bodyPr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6"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solidFill>
                  <a:prstClr val="black">
                    <a:tint val="75000"/>
                  </a:prstClr>
                </a:solidFill>
              </a:rPr>
              <a:pPr/>
              <a:t>9/4/2025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489037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solidFill>
                  <a:prstClr val="black">
                    <a:tint val="75000"/>
                  </a:prstClr>
                </a:solidFill>
              </a:rPr>
              <a:pPr/>
              <a:t>9/4/2025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31450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5"/>
            <a:ext cx="7772400" cy="1022350"/>
          </a:xfrm>
          <a:prstGeom prst="rect">
            <a:avLst/>
          </a:prstGeom>
        </p:spPr>
        <p:txBody>
          <a:bodyPr lIns="91430" tIns="45715" rIns="91430" bIns="45715"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79643"/>
            <a:ext cx="7772400" cy="1125537"/>
          </a:xfrm>
          <a:prstGeom prst="rect">
            <a:avLst/>
          </a:prstGeom>
        </p:spPr>
        <p:txBody>
          <a:bodyPr lIns="91430" tIns="45715" rIns="91430" bIns="45715" anchor="b"/>
          <a:lstStyle>
            <a:lvl1pPr marL="0" indent="0">
              <a:buNone/>
              <a:defRPr sz="2000">
                <a:solidFill>
                  <a:schemeClr val="tx1">
                    <a:tint val="75000"/>
                  </a:schemeClr>
                </a:solidFill>
              </a:defRPr>
            </a:lvl1pPr>
            <a:lvl2pPr marL="457130" indent="0">
              <a:buNone/>
              <a:defRPr sz="1800">
                <a:solidFill>
                  <a:schemeClr val="tx1">
                    <a:tint val="75000"/>
                  </a:schemeClr>
                </a:solidFill>
              </a:defRPr>
            </a:lvl2pPr>
            <a:lvl3pPr marL="914265" indent="0">
              <a:buNone/>
              <a:defRPr sz="1600">
                <a:solidFill>
                  <a:schemeClr val="tx1">
                    <a:tint val="75000"/>
                  </a:schemeClr>
                </a:solidFill>
              </a:defRPr>
            </a:lvl3pPr>
            <a:lvl4pPr marL="1371396" indent="0">
              <a:buNone/>
              <a:defRPr sz="1400">
                <a:solidFill>
                  <a:schemeClr val="tx1">
                    <a:tint val="75000"/>
                  </a:schemeClr>
                </a:solidFill>
              </a:defRPr>
            </a:lvl4pPr>
            <a:lvl5pPr marL="1828529" indent="0">
              <a:buNone/>
              <a:defRPr sz="1400">
                <a:solidFill>
                  <a:schemeClr val="tx1">
                    <a:tint val="75000"/>
                  </a:schemeClr>
                </a:solidFill>
              </a:defRPr>
            </a:lvl5pPr>
            <a:lvl6pPr marL="2285658" indent="0">
              <a:buNone/>
              <a:defRPr sz="1400">
                <a:solidFill>
                  <a:schemeClr val="tx1">
                    <a:tint val="75000"/>
                  </a:schemeClr>
                </a:solidFill>
              </a:defRPr>
            </a:lvl6pPr>
            <a:lvl7pPr marL="2742788" indent="0">
              <a:buNone/>
              <a:defRPr sz="1400">
                <a:solidFill>
                  <a:schemeClr val="tx1">
                    <a:tint val="75000"/>
                  </a:schemeClr>
                </a:solidFill>
              </a:defRPr>
            </a:lvl7pPr>
            <a:lvl8pPr marL="3199920" indent="0">
              <a:buNone/>
              <a:defRPr sz="1400">
                <a:solidFill>
                  <a:schemeClr val="tx1">
                    <a:tint val="75000"/>
                  </a:schemeClr>
                </a:solidFill>
              </a:defRPr>
            </a:lvl8pPr>
            <a:lvl9pPr marL="3657052"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2025/4/9</a:t>
            </a:fld>
            <a:endParaRPr lang="zh-CN" altLang="en-US"/>
          </a:p>
        </p:txBody>
      </p:sp>
      <p:sp>
        <p:nvSpPr>
          <p:cNvPr id="5" name="页脚占位符 4"/>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solidFill>
                  <a:prstClr val="black">
                    <a:tint val="75000"/>
                  </a:prstClr>
                </a:solidFill>
              </a:rPr>
              <a:pPr/>
              <a:t>9/4/2025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977385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6"/>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9/4/2025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559195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6"/>
            <a:ext cx="4629150" cy="3655219"/>
          </a:xfrm>
        </p:spPr>
        <p:txBody>
          <a:bodyPr anchor="t"/>
          <a:lstStyle>
            <a:lvl1pPr marL="0" indent="0">
              <a:buNone/>
              <a:defRPr sz="2400"/>
            </a:lvl1pPr>
            <a:lvl2pPr marL="342857" indent="0">
              <a:buNone/>
              <a:defRPr sz="2100"/>
            </a:lvl2pPr>
            <a:lvl3pPr marL="685715" indent="0">
              <a:buNone/>
              <a:defRPr sz="1800"/>
            </a:lvl3pPr>
            <a:lvl4pPr marL="1028573" indent="0">
              <a:buNone/>
              <a:defRPr sz="1500"/>
            </a:lvl4pPr>
            <a:lvl5pPr marL="1371430" indent="0">
              <a:buNone/>
              <a:defRPr sz="1500"/>
            </a:lvl5pPr>
            <a:lvl6pPr marL="1714289" indent="0">
              <a:buNone/>
              <a:defRPr sz="1500"/>
            </a:lvl6pPr>
            <a:lvl7pPr marL="2057144" indent="0">
              <a:buNone/>
              <a:defRPr sz="1500"/>
            </a:lvl7pPr>
            <a:lvl8pPr marL="2400000" indent="0">
              <a:buNone/>
              <a:defRPr sz="1500"/>
            </a:lvl8pPr>
            <a:lvl9pPr marL="2742857"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9/4/2025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403747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9/4/2025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918650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51"/>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6" y="273851"/>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9/4/2025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775712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395536" y="4869657"/>
            <a:ext cx="2133600" cy="273844"/>
          </a:xfrm>
          <a:prstGeom prst="rect">
            <a:avLst/>
          </a:prstGeom>
        </p:spPr>
        <p:txBody>
          <a:bodyPr/>
          <a:lstStyle/>
          <a:p>
            <a:fld id="{CF8F6668-2E51-422E-B119-8531E00EBE05}" type="datetime1">
              <a:rPr lang="zh-CN" altLang="en-US" smtClean="0">
                <a:solidFill>
                  <a:prstClr val="black">
                    <a:tint val="75000"/>
                  </a:prstClr>
                </a:solidFill>
              </a:rPr>
              <a:pPr/>
              <a:t>2025/4/9</a:t>
            </a:fld>
            <a:endParaRPr lang="zh-CN" altLang="en-US">
              <a:solidFill>
                <a:prstClr val="black">
                  <a:tint val="75000"/>
                </a:prstClr>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434206" y="4876008"/>
            <a:ext cx="364147" cy="273844"/>
          </a:xfrm>
          <a:prstGeom prst="rect">
            <a:avLst/>
          </a:prstGeom>
        </p:spPr>
        <p:txBody>
          <a:bodyPr/>
          <a:lstStyle/>
          <a:p>
            <a:fld id="{FB851DA4-9CCF-4E60-BC8E-8CAEAF5A4C6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89307945"/>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6"/>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142" indent="0" algn="ctr">
              <a:buNone/>
              <a:defRPr/>
            </a:lvl2pPr>
            <a:lvl3pPr marL="914288" indent="0" algn="ctr">
              <a:buNone/>
              <a:defRPr/>
            </a:lvl3pPr>
            <a:lvl4pPr marL="1371430" indent="0" algn="ctr">
              <a:buNone/>
              <a:defRPr/>
            </a:lvl4pPr>
            <a:lvl5pPr marL="1828574" indent="0" algn="ctr">
              <a:buNone/>
              <a:defRPr/>
            </a:lvl5pPr>
            <a:lvl6pPr marL="2285715" indent="0" algn="ctr">
              <a:buNone/>
              <a:defRPr/>
            </a:lvl6pPr>
            <a:lvl7pPr marL="2742857" indent="0" algn="ctr">
              <a:buNone/>
              <a:defRPr/>
            </a:lvl7pPr>
            <a:lvl8pPr marL="3200000" indent="0" algn="ctr">
              <a:buNone/>
              <a:defRPr/>
            </a:lvl8pPr>
            <a:lvl9pPr marL="3657143"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55EBEB9-566C-4234-BF37-0F4172D513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57923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1806E7-A614-452B-83B0-CDC8575DF7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96069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142" indent="0">
              <a:buNone/>
              <a:defRPr sz="1800"/>
            </a:lvl2pPr>
            <a:lvl3pPr marL="914288" indent="0">
              <a:buNone/>
              <a:defRPr sz="1600"/>
            </a:lvl3pPr>
            <a:lvl4pPr marL="1371430" indent="0">
              <a:buNone/>
              <a:defRPr sz="1400"/>
            </a:lvl4pPr>
            <a:lvl5pPr marL="1828574" indent="0">
              <a:buNone/>
              <a:defRPr sz="1400"/>
            </a:lvl5pPr>
            <a:lvl6pPr marL="2285715" indent="0">
              <a:buNone/>
              <a:defRPr sz="1400"/>
            </a:lvl6pPr>
            <a:lvl7pPr marL="2742857" indent="0">
              <a:buNone/>
              <a:defRPr sz="1400"/>
            </a:lvl7pPr>
            <a:lvl8pPr marL="3200000" indent="0">
              <a:buNone/>
              <a:defRPr sz="1400"/>
            </a:lvl8pPr>
            <a:lvl9pPr marL="3657143"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C40D12A-058B-4DF3-8FD6-CDF9537878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12085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FCD0720-56DC-4EBF-851D-75860B09D7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7236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p>
            <a:r>
              <a:rPr lang="zh-CN" altLang="en-US"/>
              <a:t>单击此处编辑母版标题样式</a:t>
            </a:r>
          </a:p>
        </p:txBody>
      </p:sp>
      <p:sp>
        <p:nvSpPr>
          <p:cNvPr id="3" name="内容占位符 2"/>
          <p:cNvSpPr>
            <a:spLocks noGrp="1"/>
          </p:cNvSpPr>
          <p:nvPr>
            <p:ph sz="half" idx="1"/>
          </p:nvPr>
        </p:nvSpPr>
        <p:spPr>
          <a:xfrm>
            <a:off x="457200" y="1200161"/>
            <a:ext cx="4038600" cy="3394075"/>
          </a:xfrm>
          <a:prstGeom prst="rect">
            <a:avLst/>
          </a:prstGeom>
        </p:spPr>
        <p:txBody>
          <a:bodyPr lIns="91430" tIns="45715" rIns="91430" bIns="45715"/>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61"/>
            <a:ext cx="4038600" cy="3394075"/>
          </a:xfrm>
          <a:prstGeom prst="rect">
            <a:avLst/>
          </a:prstGeom>
        </p:spPr>
        <p:txBody>
          <a:bodyPr lIns="91430" tIns="45715" rIns="91430" bIns="45715"/>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2025/4/9</a:t>
            </a:fld>
            <a:endParaRPr lang="zh-CN" altLang="en-US"/>
          </a:p>
        </p:txBody>
      </p:sp>
      <p:sp>
        <p:nvSpPr>
          <p:cNvPr id="6" name="页脚占位符 5"/>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7" name="灯片编号占位符 6"/>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38F6EA1-F314-4D06-84AF-CDB44B74D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16035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BE82E92-1AB3-43CA-94EE-943D3D7115E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07306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12024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5"/>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076328"/>
            <a:ext cx="3008313" cy="3518297"/>
          </a:xfrm>
        </p:spPr>
        <p:txBody>
          <a:bodyPr/>
          <a:lstStyle>
            <a:lvl1pPr marL="0" indent="0">
              <a:buNone/>
              <a:defRPr sz="1400"/>
            </a:lvl1pPr>
            <a:lvl2pPr marL="457142" indent="0">
              <a:buNone/>
              <a:defRPr sz="1200"/>
            </a:lvl2pPr>
            <a:lvl3pPr marL="914288" indent="0">
              <a:buNone/>
              <a:defRPr sz="1000"/>
            </a:lvl3pPr>
            <a:lvl4pPr marL="1371430" indent="0">
              <a:buNone/>
              <a:defRPr sz="900"/>
            </a:lvl4pPr>
            <a:lvl5pPr marL="1828574" indent="0">
              <a:buNone/>
              <a:defRPr sz="900"/>
            </a:lvl5pPr>
            <a:lvl6pPr marL="2285715" indent="0">
              <a:buNone/>
              <a:defRPr sz="900"/>
            </a:lvl6pPr>
            <a:lvl7pPr marL="2742857" indent="0">
              <a:buNone/>
              <a:defRPr sz="900"/>
            </a:lvl7pPr>
            <a:lvl8pPr marL="3200000" indent="0">
              <a:buNone/>
              <a:defRPr sz="900"/>
            </a:lvl8pPr>
            <a:lvl9pPr marL="365714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51C829B-77F7-4071-BE96-6DC18900E71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94048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42" indent="0">
              <a:buNone/>
              <a:defRPr sz="2800"/>
            </a:lvl2pPr>
            <a:lvl3pPr marL="914288" indent="0">
              <a:buNone/>
              <a:defRPr sz="2400"/>
            </a:lvl3pPr>
            <a:lvl4pPr marL="1371430" indent="0">
              <a:buNone/>
              <a:defRPr sz="2000"/>
            </a:lvl4pPr>
            <a:lvl5pPr marL="1828574" indent="0">
              <a:buNone/>
              <a:defRPr sz="2000"/>
            </a:lvl5pPr>
            <a:lvl6pPr marL="2285715" indent="0">
              <a:buNone/>
              <a:defRPr sz="2000"/>
            </a:lvl6pPr>
            <a:lvl7pPr marL="2742857" indent="0">
              <a:buNone/>
              <a:defRPr sz="2000"/>
            </a:lvl7pPr>
            <a:lvl8pPr marL="3200000" indent="0">
              <a:buNone/>
              <a:defRPr sz="2000"/>
            </a:lvl8pPr>
            <a:lvl9pPr marL="3657143" indent="0">
              <a:buNone/>
              <a:defRPr sz="2000"/>
            </a:lvl9pPr>
          </a:lstStyle>
          <a:p>
            <a:endParaRPr lang="en-US"/>
          </a:p>
        </p:txBody>
      </p:sp>
      <p:sp>
        <p:nvSpPr>
          <p:cNvPr id="4" name="Text Placeholder 3"/>
          <p:cNvSpPr>
            <a:spLocks noGrp="1"/>
          </p:cNvSpPr>
          <p:nvPr>
            <p:ph type="body" sz="half" idx="2"/>
          </p:nvPr>
        </p:nvSpPr>
        <p:spPr>
          <a:xfrm>
            <a:off x="1792288" y="4025510"/>
            <a:ext cx="5486400" cy="603647"/>
          </a:xfrm>
        </p:spPr>
        <p:txBody>
          <a:bodyPr/>
          <a:lstStyle>
            <a:lvl1pPr marL="0" indent="0">
              <a:buNone/>
              <a:defRPr sz="1400"/>
            </a:lvl1pPr>
            <a:lvl2pPr marL="457142" indent="0">
              <a:buNone/>
              <a:defRPr sz="1200"/>
            </a:lvl2pPr>
            <a:lvl3pPr marL="914288" indent="0">
              <a:buNone/>
              <a:defRPr sz="1000"/>
            </a:lvl3pPr>
            <a:lvl4pPr marL="1371430" indent="0">
              <a:buNone/>
              <a:defRPr sz="900"/>
            </a:lvl4pPr>
            <a:lvl5pPr marL="1828574" indent="0">
              <a:buNone/>
              <a:defRPr sz="900"/>
            </a:lvl5pPr>
            <a:lvl6pPr marL="2285715" indent="0">
              <a:buNone/>
              <a:defRPr sz="900"/>
            </a:lvl6pPr>
            <a:lvl7pPr marL="2742857" indent="0">
              <a:buNone/>
              <a:defRPr sz="900"/>
            </a:lvl7pPr>
            <a:lvl8pPr marL="3200000" indent="0">
              <a:buNone/>
              <a:defRPr sz="900"/>
            </a:lvl8pPr>
            <a:lvl9pPr marL="365714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9C872C8-6960-407B-ABC4-E843C14908B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40295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715257A-8721-4000-8BD2-E6D5EFFC25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445417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6FD78CF-1780-4133-813D-948362125E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259736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4683919"/>
            <a:ext cx="2133600" cy="357188"/>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4683919"/>
            <a:ext cx="2895600" cy="357188"/>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4683919"/>
            <a:ext cx="2133600" cy="357188"/>
          </a:xfrm>
        </p:spPr>
        <p:txBody>
          <a:bodyPr/>
          <a:lstStyle>
            <a:lvl1pPr>
              <a:defRPr/>
            </a:lvl1pPr>
          </a:lstStyle>
          <a:p>
            <a:fld id="{16A8F831-4DE7-462B-BDB6-4D6651813A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78873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19"/>
            <a:ext cx="7772400" cy="11017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2025/4/9</a:t>
            </a:fld>
            <a:endParaRPr lang="zh-CN" altLang="en-US">
              <a:solidFill>
                <a:prstClr val="black"/>
              </a:solidFill>
            </a:endParaRPr>
          </a:p>
        </p:txBody>
      </p:sp>
      <p:sp>
        <p:nvSpPr>
          <p:cNvPr id="5" name="页脚占位符 4"/>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889221191"/>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200156"/>
            <a:ext cx="8229600" cy="339407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2025/4/9</a:t>
            </a:fld>
            <a:endParaRPr lang="zh-CN" altLang="en-US">
              <a:solidFill>
                <a:prstClr val="black"/>
              </a:solidFill>
            </a:endParaRPr>
          </a:p>
        </p:txBody>
      </p:sp>
      <p:sp>
        <p:nvSpPr>
          <p:cNvPr id="5" name="页脚占位符 4"/>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474000401"/>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lvl1pPr>
              <a:defRPr/>
            </a:lvl1pPr>
          </a:lstStyle>
          <a:p>
            <a:r>
              <a:rPr lang="zh-CN" altLang="en-US"/>
              <a:t>单击此处编辑母版标题样式</a:t>
            </a:r>
          </a:p>
        </p:txBody>
      </p:sp>
      <p:sp>
        <p:nvSpPr>
          <p:cNvPr id="3" name="文本占位符 2"/>
          <p:cNvSpPr>
            <a:spLocks noGrp="1"/>
          </p:cNvSpPr>
          <p:nvPr>
            <p:ph type="body" idx="1"/>
          </p:nvPr>
        </p:nvSpPr>
        <p:spPr>
          <a:xfrm>
            <a:off x="457203" y="1150938"/>
            <a:ext cx="4040188" cy="481012"/>
          </a:xfrm>
          <a:prstGeom prst="rect">
            <a:avLst/>
          </a:prstGeom>
        </p:spPr>
        <p:txBody>
          <a:bodyPr lIns="91430" tIns="45715" rIns="91430" bIns="45715" anchor="b"/>
          <a:lstStyle>
            <a:lvl1pPr marL="0" indent="0">
              <a:buNone/>
              <a:defRPr sz="2400" b="1"/>
            </a:lvl1pPr>
            <a:lvl2pPr marL="457130" indent="0">
              <a:buNone/>
              <a:defRPr sz="2000" b="1"/>
            </a:lvl2pPr>
            <a:lvl3pPr marL="914265" indent="0">
              <a:buNone/>
              <a:defRPr sz="1800" b="1"/>
            </a:lvl3pPr>
            <a:lvl4pPr marL="1371396" indent="0">
              <a:buNone/>
              <a:defRPr sz="1600" b="1"/>
            </a:lvl4pPr>
            <a:lvl5pPr marL="1828529" indent="0">
              <a:buNone/>
              <a:defRPr sz="1600" b="1"/>
            </a:lvl5pPr>
            <a:lvl6pPr marL="2285658" indent="0">
              <a:buNone/>
              <a:defRPr sz="1600" b="1"/>
            </a:lvl6pPr>
            <a:lvl7pPr marL="2742788" indent="0">
              <a:buNone/>
              <a:defRPr sz="1600" b="1"/>
            </a:lvl7pPr>
            <a:lvl8pPr marL="3199920" indent="0">
              <a:buNone/>
              <a:defRPr sz="1600" b="1"/>
            </a:lvl8pPr>
            <a:lvl9pPr marL="3657052"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3" y="1631954"/>
            <a:ext cx="4040188" cy="2962275"/>
          </a:xfrm>
          <a:prstGeom prst="rect">
            <a:avLst/>
          </a:prstGeom>
        </p:spPr>
        <p:txBody>
          <a:bodyPr lIns="91430" tIns="45715" rIns="91430" bIns="45715"/>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33" y="1150938"/>
            <a:ext cx="4041775" cy="481012"/>
          </a:xfrm>
          <a:prstGeom prst="rect">
            <a:avLst/>
          </a:prstGeom>
        </p:spPr>
        <p:txBody>
          <a:bodyPr lIns="91430" tIns="45715" rIns="91430" bIns="45715" anchor="b"/>
          <a:lstStyle>
            <a:lvl1pPr marL="0" indent="0">
              <a:buNone/>
              <a:defRPr sz="2400" b="1"/>
            </a:lvl1pPr>
            <a:lvl2pPr marL="457130" indent="0">
              <a:buNone/>
              <a:defRPr sz="2000" b="1"/>
            </a:lvl2pPr>
            <a:lvl3pPr marL="914265" indent="0">
              <a:buNone/>
              <a:defRPr sz="1800" b="1"/>
            </a:lvl3pPr>
            <a:lvl4pPr marL="1371396" indent="0">
              <a:buNone/>
              <a:defRPr sz="1600" b="1"/>
            </a:lvl4pPr>
            <a:lvl5pPr marL="1828529" indent="0">
              <a:buNone/>
              <a:defRPr sz="1600" b="1"/>
            </a:lvl5pPr>
            <a:lvl6pPr marL="2285658" indent="0">
              <a:buNone/>
              <a:defRPr sz="1600" b="1"/>
            </a:lvl6pPr>
            <a:lvl7pPr marL="2742788" indent="0">
              <a:buNone/>
              <a:defRPr sz="1600" b="1"/>
            </a:lvl7pPr>
            <a:lvl8pPr marL="3199920" indent="0">
              <a:buNone/>
              <a:defRPr sz="1600" b="1"/>
            </a:lvl8pPr>
            <a:lvl9pPr marL="3657052"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33" y="1631954"/>
            <a:ext cx="4041775" cy="2962275"/>
          </a:xfrm>
          <a:prstGeom prst="rect">
            <a:avLst/>
          </a:prstGeom>
        </p:spPr>
        <p:txBody>
          <a:bodyPr lIns="91430" tIns="45715" rIns="91430" bIns="45715"/>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2025/4/9</a:t>
            </a:fld>
            <a:endParaRPr lang="zh-CN" altLang="en-US"/>
          </a:p>
        </p:txBody>
      </p:sp>
      <p:sp>
        <p:nvSpPr>
          <p:cNvPr id="8" name="页脚占位符 7"/>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9" name="灯片编号占位符 8"/>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5"/>
            <a:ext cx="7772400" cy="1022350"/>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79643"/>
            <a:ext cx="7772400" cy="1125537"/>
          </a:xfrm>
          <a:prstGeom prst="rect">
            <a:avLst/>
          </a:prstGeo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2025/4/9</a:t>
            </a:fld>
            <a:endParaRPr lang="zh-CN" altLang="en-US">
              <a:solidFill>
                <a:prstClr val="black"/>
              </a:solidFill>
            </a:endParaRPr>
          </a:p>
        </p:txBody>
      </p:sp>
      <p:sp>
        <p:nvSpPr>
          <p:cNvPr id="5" name="页脚占位符 4"/>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4198651413"/>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0" y="1200156"/>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6"/>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2025/4/9</a:t>
            </a:fld>
            <a:endParaRPr lang="zh-CN" altLang="en-US">
              <a:solidFill>
                <a:prstClr val="black"/>
              </a:solidFill>
            </a:endParaRPr>
          </a:p>
        </p:txBody>
      </p:sp>
      <p:sp>
        <p:nvSpPr>
          <p:cNvPr id="6" name="页脚占位符 5"/>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7" name="灯片编号占位符 6"/>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68998360"/>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2" y="1150938"/>
            <a:ext cx="4040188" cy="481012"/>
          </a:xfrm>
          <a:prstGeom prst="rect">
            <a:avLst/>
          </a:prstGeo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2" y="1631954"/>
            <a:ext cx="4040188"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31" y="1150938"/>
            <a:ext cx="4041775" cy="481012"/>
          </a:xfrm>
          <a:prstGeom prst="rect">
            <a:avLst/>
          </a:prstGeo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31" y="1631954"/>
            <a:ext cx="4041775"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2025/4/9</a:t>
            </a:fld>
            <a:endParaRPr lang="zh-CN" altLang="en-US">
              <a:solidFill>
                <a:prstClr val="black"/>
              </a:solidFill>
            </a:endParaRPr>
          </a:p>
        </p:txBody>
      </p:sp>
      <p:sp>
        <p:nvSpPr>
          <p:cNvPr id="8" name="页脚占位符 7"/>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9" name="灯片编号占位符 8"/>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1866597031"/>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2025/4/9</a:t>
            </a:fld>
            <a:endParaRPr lang="zh-CN" altLang="en-US">
              <a:solidFill>
                <a:prstClr val="black"/>
              </a:solidFill>
            </a:endParaRPr>
          </a:p>
        </p:txBody>
      </p:sp>
      <p:sp>
        <p:nvSpPr>
          <p:cNvPr id="4" name="页脚占位符 3"/>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5" name="灯片编号占位符 4"/>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988597584"/>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2025/4/9</a:t>
            </a:fld>
            <a:endParaRPr lang="zh-CN" altLang="en-US">
              <a:solidFill>
                <a:prstClr val="black"/>
              </a:solidFill>
            </a:endParaRPr>
          </a:p>
        </p:txBody>
      </p:sp>
      <p:sp>
        <p:nvSpPr>
          <p:cNvPr id="3" name="页脚占位符 2"/>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4" name="灯片编号占位符 3"/>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2382637425"/>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6" y="204794"/>
            <a:ext cx="3008313" cy="871537"/>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5" y="204794"/>
            <a:ext cx="5111751" cy="4389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6" y="1076325"/>
            <a:ext cx="3008313" cy="3517900"/>
          </a:xfrm>
          <a:prstGeom prst="rect">
            <a:avLst/>
          </a:prstGeo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2025/4/9</a:t>
            </a:fld>
            <a:endParaRPr lang="zh-CN" altLang="en-US">
              <a:solidFill>
                <a:prstClr val="black"/>
              </a:solidFill>
            </a:endParaRPr>
          </a:p>
        </p:txBody>
      </p:sp>
      <p:sp>
        <p:nvSpPr>
          <p:cNvPr id="6" name="页脚占位符 5"/>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7" name="灯片编号占位符 6"/>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1119876403"/>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450"/>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60375"/>
            <a:ext cx="5486400" cy="3086100"/>
          </a:xfrm>
          <a:prstGeom prst="rect">
            <a:avLst/>
          </a:prstGeo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1792288" y="4025901"/>
            <a:ext cx="5486400" cy="603250"/>
          </a:xfrm>
          <a:prstGeom prst="rect">
            <a:avLst/>
          </a:prstGeo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2025/4/9</a:t>
            </a:fld>
            <a:endParaRPr lang="zh-CN" altLang="en-US">
              <a:solidFill>
                <a:prstClr val="black"/>
              </a:solidFill>
            </a:endParaRPr>
          </a:p>
        </p:txBody>
      </p:sp>
      <p:sp>
        <p:nvSpPr>
          <p:cNvPr id="6" name="页脚占位符 5"/>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7" name="灯片编号占位符 6"/>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058525709"/>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6"/>
            <a:ext cx="8229600" cy="339407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2025/4/9</a:t>
            </a:fld>
            <a:endParaRPr lang="zh-CN" altLang="en-US">
              <a:solidFill>
                <a:prstClr val="black"/>
              </a:solidFill>
            </a:endParaRPr>
          </a:p>
        </p:txBody>
      </p:sp>
      <p:sp>
        <p:nvSpPr>
          <p:cNvPr id="5" name="页脚占位符 4"/>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2290386670"/>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7"/>
            <a:ext cx="2057400" cy="4387850"/>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6377"/>
            <a:ext cx="6019800" cy="438785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2025/4/9</a:t>
            </a:fld>
            <a:endParaRPr lang="zh-CN" altLang="en-US">
              <a:solidFill>
                <a:prstClr val="black"/>
              </a:solidFill>
            </a:endParaRPr>
          </a:p>
        </p:txBody>
      </p:sp>
      <p:sp>
        <p:nvSpPr>
          <p:cNvPr id="5" name="页脚占位符 4"/>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489460094"/>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9/4/2025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33263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p>
            <a:r>
              <a:rPr lang="zh-CN" altLang="en-US"/>
              <a:t>单击此处编辑母版标题样式</a:t>
            </a:r>
          </a:p>
        </p:txBody>
      </p:sp>
      <p:sp>
        <p:nvSpPr>
          <p:cNvPr id="3" name="日期占位符 2"/>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2025/4/9</a:t>
            </a:fld>
            <a:endParaRPr lang="zh-CN" altLang="en-US"/>
          </a:p>
        </p:txBody>
      </p:sp>
      <p:sp>
        <p:nvSpPr>
          <p:cNvPr id="4" name="页脚占位符 3"/>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5" name="灯片编号占位符 4"/>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9/4/2025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919384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7"/>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75" indent="0">
              <a:buNone/>
              <a:defRPr sz="1500">
                <a:solidFill>
                  <a:schemeClr val="tx1">
                    <a:tint val="75000"/>
                  </a:schemeClr>
                </a:solidFill>
              </a:defRPr>
            </a:lvl2pPr>
            <a:lvl3pPr marL="685749" indent="0">
              <a:buNone/>
              <a:defRPr sz="140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3"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9/4/2025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924649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9/4/2025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765109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solidFill>
                  <a:prstClr val="black">
                    <a:tint val="75000"/>
                  </a:prstClr>
                </a:solidFill>
              </a:rPr>
              <a:pPr/>
              <a:t>9/4/2025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258415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solidFill>
                  <a:prstClr val="black">
                    <a:tint val="75000"/>
                  </a:prstClr>
                </a:solidFill>
              </a:rPr>
              <a:pPr/>
              <a:t>9/4/2025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074537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solidFill>
                  <a:prstClr val="black">
                    <a:tint val="75000"/>
                  </a:prstClr>
                </a:solidFill>
              </a:rPr>
              <a:pPr/>
              <a:t>9/4/2025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771795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9/4/2025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636975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2"/>
            <a:ext cx="4629150" cy="3655219"/>
          </a:xfrm>
        </p:spPr>
        <p:txBody>
          <a:bodyPr anchor="t"/>
          <a:lstStyle>
            <a:lvl1pPr marL="0" indent="0">
              <a:buNone/>
              <a:defRPr sz="2400"/>
            </a:lvl1pPr>
            <a:lvl2pPr marL="342875" indent="0">
              <a:buNone/>
              <a:defRPr sz="2100"/>
            </a:lvl2pPr>
            <a:lvl3pPr marL="685749" indent="0">
              <a:buNone/>
              <a:defRPr sz="1800"/>
            </a:lvl3pPr>
            <a:lvl4pPr marL="1028624" indent="0">
              <a:buNone/>
              <a:defRPr sz="1500"/>
            </a:lvl4pPr>
            <a:lvl5pPr marL="1371498" indent="0">
              <a:buNone/>
              <a:defRPr sz="1500"/>
            </a:lvl5pPr>
            <a:lvl6pPr marL="1714373" indent="0">
              <a:buNone/>
              <a:defRPr sz="1500"/>
            </a:lvl6pPr>
            <a:lvl7pPr marL="2057246" indent="0">
              <a:buNone/>
              <a:defRPr sz="1500"/>
            </a:lvl7pPr>
            <a:lvl8pPr marL="2400120" indent="0">
              <a:buNone/>
              <a:defRPr sz="1500"/>
            </a:lvl8pPr>
            <a:lvl9pPr marL="2742995"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9/4/2025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354827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9/4/2025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636699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7"/>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273847"/>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9/4/2025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1055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2025/4/9</a:t>
            </a:fld>
            <a:endParaRPr lang="zh-CN" altLang="en-US"/>
          </a:p>
        </p:txBody>
      </p:sp>
      <p:sp>
        <p:nvSpPr>
          <p:cNvPr id="3" name="页脚占位符 2"/>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4" name="灯片编号占位符 3"/>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395536" y="4869657"/>
            <a:ext cx="2133600" cy="273844"/>
          </a:xfrm>
          <a:prstGeom prst="rect">
            <a:avLst/>
          </a:prstGeom>
        </p:spPr>
        <p:txBody>
          <a:bodyPr/>
          <a:lstStyle/>
          <a:p>
            <a:fld id="{CF8F6668-2E51-422E-B119-8531E00EBE05}" type="datetime1">
              <a:rPr lang="zh-CN" altLang="en-US" smtClean="0">
                <a:solidFill>
                  <a:prstClr val="black">
                    <a:tint val="75000"/>
                  </a:prstClr>
                </a:solidFill>
              </a:rPr>
              <a:pPr/>
              <a:t>2025/4/9</a:t>
            </a:fld>
            <a:endParaRPr lang="zh-CN" altLang="en-US">
              <a:solidFill>
                <a:prstClr val="black">
                  <a:tint val="75000"/>
                </a:prstClr>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434200" y="4876008"/>
            <a:ext cx="364147" cy="273844"/>
          </a:xfrm>
          <a:prstGeom prst="rect">
            <a:avLst/>
          </a:prstGeom>
        </p:spPr>
        <p:txBody>
          <a:bodyPr/>
          <a:lstStyle/>
          <a:p>
            <a:fld id="{FB851DA4-9CCF-4E60-BC8E-8CAEAF5A4C6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87655171"/>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
            <a:ext cx="9144000" cy="5138438"/>
          </a:xfrm>
          <a:prstGeom prst="rect">
            <a:avLst/>
          </a:prstGeom>
        </p:spPr>
      </p:pic>
    </p:spTree>
    <p:extLst>
      <p:ext uri="{BB962C8B-B14F-4D97-AF65-F5344CB8AC3E}">
        <p14:creationId xmlns:p14="http://schemas.microsoft.com/office/powerpoint/2010/main" val="3890361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6" y="204799"/>
            <a:ext cx="3008313" cy="871537"/>
          </a:xfrm>
          <a:prstGeom prst="rect">
            <a:avLst/>
          </a:prstGeom>
        </p:spPr>
        <p:txBody>
          <a:bodyPr lIns="91430" tIns="45715" rIns="91430" bIns="45715"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5" y="204799"/>
            <a:ext cx="5111751" cy="4389437"/>
          </a:xfrm>
          <a:prstGeom prst="rect">
            <a:avLst/>
          </a:prstGeom>
        </p:spPr>
        <p:txBody>
          <a:bodyPr lIns="91430" tIns="45715" rIns="91430" bIns="45715"/>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6" y="1076325"/>
            <a:ext cx="3008313" cy="3517900"/>
          </a:xfrm>
          <a:prstGeom prst="rect">
            <a:avLst/>
          </a:prstGeom>
        </p:spPr>
        <p:txBody>
          <a:bodyPr lIns="91430" tIns="45715" rIns="91430" bIns="45715"/>
          <a:lstStyle>
            <a:lvl1pPr marL="0" indent="0">
              <a:buNone/>
              <a:defRPr sz="1400"/>
            </a:lvl1pPr>
            <a:lvl2pPr marL="457130" indent="0">
              <a:buNone/>
              <a:defRPr sz="1200"/>
            </a:lvl2pPr>
            <a:lvl3pPr marL="914265" indent="0">
              <a:buNone/>
              <a:defRPr sz="1000"/>
            </a:lvl3pPr>
            <a:lvl4pPr marL="1371396" indent="0">
              <a:buNone/>
              <a:defRPr sz="900"/>
            </a:lvl4pPr>
            <a:lvl5pPr marL="1828529" indent="0">
              <a:buNone/>
              <a:defRPr sz="900"/>
            </a:lvl5pPr>
            <a:lvl6pPr marL="2285658" indent="0">
              <a:buNone/>
              <a:defRPr sz="900"/>
            </a:lvl6pPr>
            <a:lvl7pPr marL="2742788" indent="0">
              <a:buNone/>
              <a:defRPr sz="900"/>
            </a:lvl7pPr>
            <a:lvl8pPr marL="3199920" indent="0">
              <a:buNone/>
              <a:defRPr sz="900"/>
            </a:lvl8pPr>
            <a:lvl9pPr marL="3657052"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2025/4/9</a:t>
            </a:fld>
            <a:endParaRPr lang="zh-CN" altLang="en-US"/>
          </a:p>
        </p:txBody>
      </p:sp>
      <p:sp>
        <p:nvSpPr>
          <p:cNvPr id="6" name="页脚占位符 5"/>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7" name="灯片编号占位符 6"/>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450"/>
          </a:xfrm>
          <a:prstGeom prst="rect">
            <a:avLst/>
          </a:prstGeom>
        </p:spPr>
        <p:txBody>
          <a:bodyPr lIns="91430" tIns="45715" rIns="91430" bIns="45715"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60375"/>
            <a:ext cx="5486400" cy="3086100"/>
          </a:xfrm>
          <a:prstGeom prst="rect">
            <a:avLst/>
          </a:prstGeom>
        </p:spPr>
        <p:txBody>
          <a:bodyPr lIns="91430" tIns="45715" rIns="91430" bIns="45715"/>
          <a:lstStyle>
            <a:lvl1pPr marL="0" indent="0">
              <a:buNone/>
              <a:defRPr sz="3200"/>
            </a:lvl1pPr>
            <a:lvl2pPr marL="457130" indent="0">
              <a:buNone/>
              <a:defRPr sz="2800"/>
            </a:lvl2pPr>
            <a:lvl3pPr marL="914265" indent="0">
              <a:buNone/>
              <a:defRPr sz="2400"/>
            </a:lvl3pPr>
            <a:lvl4pPr marL="1371396" indent="0">
              <a:buNone/>
              <a:defRPr sz="2000"/>
            </a:lvl4pPr>
            <a:lvl5pPr marL="1828529" indent="0">
              <a:buNone/>
              <a:defRPr sz="2000"/>
            </a:lvl5pPr>
            <a:lvl6pPr marL="2285658" indent="0">
              <a:buNone/>
              <a:defRPr sz="2000"/>
            </a:lvl6pPr>
            <a:lvl7pPr marL="2742788" indent="0">
              <a:buNone/>
              <a:defRPr sz="2000"/>
            </a:lvl7pPr>
            <a:lvl8pPr marL="3199920" indent="0">
              <a:buNone/>
              <a:defRPr sz="2000"/>
            </a:lvl8pPr>
            <a:lvl9pPr marL="3657052" indent="0">
              <a:buNone/>
              <a:defRPr sz="2000"/>
            </a:lvl9pPr>
          </a:lstStyle>
          <a:p>
            <a:endParaRPr lang="zh-CN" altLang="en-US"/>
          </a:p>
        </p:txBody>
      </p:sp>
      <p:sp>
        <p:nvSpPr>
          <p:cNvPr id="4" name="文本占位符 3"/>
          <p:cNvSpPr>
            <a:spLocks noGrp="1"/>
          </p:cNvSpPr>
          <p:nvPr>
            <p:ph type="body" sz="half" idx="2"/>
          </p:nvPr>
        </p:nvSpPr>
        <p:spPr>
          <a:xfrm>
            <a:off x="1792288" y="4025901"/>
            <a:ext cx="5486400" cy="603250"/>
          </a:xfrm>
          <a:prstGeom prst="rect">
            <a:avLst/>
          </a:prstGeom>
        </p:spPr>
        <p:txBody>
          <a:bodyPr lIns="91430" tIns="45715" rIns="91430" bIns="45715"/>
          <a:lstStyle>
            <a:lvl1pPr marL="0" indent="0">
              <a:buNone/>
              <a:defRPr sz="1400"/>
            </a:lvl1pPr>
            <a:lvl2pPr marL="457130" indent="0">
              <a:buNone/>
              <a:defRPr sz="1200"/>
            </a:lvl2pPr>
            <a:lvl3pPr marL="914265" indent="0">
              <a:buNone/>
              <a:defRPr sz="1000"/>
            </a:lvl3pPr>
            <a:lvl4pPr marL="1371396" indent="0">
              <a:buNone/>
              <a:defRPr sz="900"/>
            </a:lvl4pPr>
            <a:lvl5pPr marL="1828529" indent="0">
              <a:buNone/>
              <a:defRPr sz="900"/>
            </a:lvl5pPr>
            <a:lvl6pPr marL="2285658" indent="0">
              <a:buNone/>
              <a:defRPr sz="900"/>
            </a:lvl6pPr>
            <a:lvl7pPr marL="2742788" indent="0">
              <a:buNone/>
              <a:defRPr sz="900"/>
            </a:lvl7pPr>
            <a:lvl8pPr marL="3199920" indent="0">
              <a:buNone/>
              <a:defRPr sz="900"/>
            </a:lvl8pPr>
            <a:lvl9pPr marL="3657052"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2025/4/9</a:t>
            </a:fld>
            <a:endParaRPr lang="zh-CN" altLang="en-US"/>
          </a:p>
        </p:txBody>
      </p:sp>
      <p:sp>
        <p:nvSpPr>
          <p:cNvPr id="6" name="页脚占位符 5"/>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7" name="灯片编号占位符 6"/>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audio" Target="../media/audio1.wav"/></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audio" Target="../media/audio1.wav"/><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audio" Target="../media/audio1.wav"/></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Tm="3000">
        <p:sndAc>
          <p:stSnd>
            <p:snd r:embed="rId13" name="当我们同在一起.wav"/>
          </p:stSnd>
        </p:sndAc>
      </p:transition>
    </mc:Choice>
    <mc:Fallback xmlns="">
      <p:transition spd="slow" advTm="3000">
        <p:sndAc>
          <p:stSnd>
            <p:snd r:embed="rId14" name="当我们同在一起.wav"/>
          </p:stSnd>
        </p:sndAc>
      </p:transition>
    </mc:Fallback>
  </mc:AlternateContent>
  <p:txStyles>
    <p:titleStyle>
      <a:lvl1pPr algn="ctr" defTabSz="914265" rtl="0" eaLnBrk="1" latinLnBrk="0" hangingPunct="1">
        <a:spcBef>
          <a:spcPct val="0"/>
        </a:spcBef>
        <a:buNone/>
        <a:defRPr sz="4400" kern="1200">
          <a:solidFill>
            <a:schemeClr val="tx1"/>
          </a:solidFill>
          <a:latin typeface="+mj-lt"/>
          <a:ea typeface="+mj-ea"/>
          <a:cs typeface="+mj-cs"/>
        </a:defRPr>
      </a:lvl1pPr>
    </p:titleStyle>
    <p:bodyStyle>
      <a:lvl1pPr marL="342848" indent="-342848" algn="l" defTabSz="9142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41" indent="-285708" algn="l" defTabSz="91426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30" indent="-228564" algn="l" defTabSz="9142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960"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093"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22"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56"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87"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18"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265" rtl="0" eaLnBrk="1" latinLnBrk="0" hangingPunct="1">
        <a:defRPr sz="1800" kern="1200">
          <a:solidFill>
            <a:schemeClr val="tx1"/>
          </a:solidFill>
          <a:latin typeface="+mn-lt"/>
          <a:ea typeface="+mn-ea"/>
          <a:cs typeface="+mn-cs"/>
        </a:defRPr>
      </a:lvl1pPr>
      <a:lvl2pPr marL="457130" algn="l" defTabSz="914265" rtl="0" eaLnBrk="1" latinLnBrk="0" hangingPunct="1">
        <a:defRPr sz="1800" kern="1200">
          <a:solidFill>
            <a:schemeClr val="tx1"/>
          </a:solidFill>
          <a:latin typeface="+mn-lt"/>
          <a:ea typeface="+mn-ea"/>
          <a:cs typeface="+mn-cs"/>
        </a:defRPr>
      </a:lvl2pPr>
      <a:lvl3pPr marL="914265" algn="l" defTabSz="914265" rtl="0" eaLnBrk="1" latinLnBrk="0" hangingPunct="1">
        <a:defRPr sz="1800" kern="1200">
          <a:solidFill>
            <a:schemeClr val="tx1"/>
          </a:solidFill>
          <a:latin typeface="+mn-lt"/>
          <a:ea typeface="+mn-ea"/>
          <a:cs typeface="+mn-cs"/>
        </a:defRPr>
      </a:lvl3pPr>
      <a:lvl4pPr marL="1371396" algn="l" defTabSz="914265" rtl="0" eaLnBrk="1" latinLnBrk="0" hangingPunct="1">
        <a:defRPr sz="1800" kern="1200">
          <a:solidFill>
            <a:schemeClr val="tx1"/>
          </a:solidFill>
          <a:latin typeface="+mn-lt"/>
          <a:ea typeface="+mn-ea"/>
          <a:cs typeface="+mn-cs"/>
        </a:defRPr>
      </a:lvl4pPr>
      <a:lvl5pPr marL="1828529" algn="l" defTabSz="914265" rtl="0" eaLnBrk="1" latinLnBrk="0" hangingPunct="1">
        <a:defRPr sz="1800" kern="1200">
          <a:solidFill>
            <a:schemeClr val="tx1"/>
          </a:solidFill>
          <a:latin typeface="+mn-lt"/>
          <a:ea typeface="+mn-ea"/>
          <a:cs typeface="+mn-cs"/>
        </a:defRPr>
      </a:lvl5pPr>
      <a:lvl6pPr marL="2285658" algn="l" defTabSz="914265" rtl="0" eaLnBrk="1" latinLnBrk="0" hangingPunct="1">
        <a:defRPr sz="1800" kern="1200">
          <a:solidFill>
            <a:schemeClr val="tx1"/>
          </a:solidFill>
          <a:latin typeface="+mn-lt"/>
          <a:ea typeface="+mn-ea"/>
          <a:cs typeface="+mn-cs"/>
        </a:defRPr>
      </a:lvl6pPr>
      <a:lvl7pPr marL="2742788" algn="l" defTabSz="914265" rtl="0" eaLnBrk="1" latinLnBrk="0" hangingPunct="1">
        <a:defRPr sz="1800" kern="1200">
          <a:solidFill>
            <a:schemeClr val="tx1"/>
          </a:solidFill>
          <a:latin typeface="+mn-lt"/>
          <a:ea typeface="+mn-ea"/>
          <a:cs typeface="+mn-cs"/>
        </a:defRPr>
      </a:lvl7pPr>
      <a:lvl8pPr marL="3199920" algn="l" defTabSz="914265" rtl="0" eaLnBrk="1" latinLnBrk="0" hangingPunct="1">
        <a:defRPr sz="1800" kern="1200">
          <a:solidFill>
            <a:schemeClr val="tx1"/>
          </a:solidFill>
          <a:latin typeface="+mn-lt"/>
          <a:ea typeface="+mn-ea"/>
          <a:cs typeface="+mn-cs"/>
        </a:defRPr>
      </a:lvl8pPr>
      <a:lvl9pPr marL="3657052" algn="l" defTabSz="91426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30" tIns="45715" rIns="91430" bIns="45715"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30" tIns="45715" rIns="91430" bIns="4571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30" tIns="45715" rIns="91430" bIns="45715" rtlCol="0" anchor="ctr"/>
          <a:lstStyle>
            <a:lvl1pPr algn="l">
              <a:defRPr sz="900">
                <a:solidFill>
                  <a:schemeClr val="tx1">
                    <a:tint val="75000"/>
                  </a:schemeClr>
                </a:solidFill>
              </a:defRPr>
            </a:lvl1pPr>
          </a:lstStyle>
          <a:p>
            <a:fld id="{C764DE79-268F-4C1A-8933-263129D2AF90}" type="datetimeFigureOut">
              <a:rPr lang="en-US" dirty="0"/>
              <a:t>9/4/2025</a:t>
            </a:fld>
            <a:endParaRPr lang="en-US" dirty="0"/>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30" tIns="45715" rIns="91430" bIns="45715"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30" tIns="45715" rIns="91430" bIns="45715" rtlCol="0" anchor="ctr"/>
          <a:lstStyle>
            <a:lvl1pPr algn="r">
              <a:defRPr sz="9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231066233"/>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35" r:id="rId12"/>
  </p:sldLayoutIdLst>
  <p:txStyles>
    <p:titleStyle>
      <a:lvl1pPr algn="l" defTabSz="68571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0" indent="-171430" algn="l" defTabSz="68571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89" indent="-171430" algn="l" defTabSz="68571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44" indent="-171430" algn="l" defTabSz="68571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0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57"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15"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15" rtl="0" eaLnBrk="1" latinLnBrk="0" hangingPunct="1">
        <a:defRPr sz="1400" kern="1200">
          <a:solidFill>
            <a:schemeClr val="tx1"/>
          </a:solidFill>
          <a:latin typeface="+mn-lt"/>
          <a:ea typeface="+mn-ea"/>
          <a:cs typeface="+mn-cs"/>
        </a:defRPr>
      </a:lvl1pPr>
      <a:lvl2pPr marL="342857" algn="l" defTabSz="685715" rtl="0" eaLnBrk="1" latinLnBrk="0" hangingPunct="1">
        <a:defRPr sz="1400" kern="1200">
          <a:solidFill>
            <a:schemeClr val="tx1"/>
          </a:solidFill>
          <a:latin typeface="+mn-lt"/>
          <a:ea typeface="+mn-ea"/>
          <a:cs typeface="+mn-cs"/>
        </a:defRPr>
      </a:lvl2pPr>
      <a:lvl3pPr marL="685715" algn="l" defTabSz="685715" rtl="0" eaLnBrk="1" latinLnBrk="0" hangingPunct="1">
        <a:defRPr sz="1400" kern="1200">
          <a:solidFill>
            <a:schemeClr val="tx1"/>
          </a:solidFill>
          <a:latin typeface="+mn-lt"/>
          <a:ea typeface="+mn-ea"/>
          <a:cs typeface="+mn-cs"/>
        </a:defRPr>
      </a:lvl3pPr>
      <a:lvl4pPr marL="1028573" algn="l" defTabSz="685715" rtl="0" eaLnBrk="1" latinLnBrk="0" hangingPunct="1">
        <a:defRPr sz="1400" kern="1200">
          <a:solidFill>
            <a:schemeClr val="tx1"/>
          </a:solidFill>
          <a:latin typeface="+mn-lt"/>
          <a:ea typeface="+mn-ea"/>
          <a:cs typeface="+mn-cs"/>
        </a:defRPr>
      </a:lvl4pPr>
      <a:lvl5pPr marL="1371430" algn="l" defTabSz="685715" rtl="0" eaLnBrk="1" latinLnBrk="0" hangingPunct="1">
        <a:defRPr sz="1400" kern="1200">
          <a:solidFill>
            <a:schemeClr val="tx1"/>
          </a:solidFill>
          <a:latin typeface="+mn-lt"/>
          <a:ea typeface="+mn-ea"/>
          <a:cs typeface="+mn-cs"/>
        </a:defRPr>
      </a:lvl5pPr>
      <a:lvl6pPr marL="1714289" algn="l" defTabSz="685715" rtl="0" eaLnBrk="1" latinLnBrk="0" hangingPunct="1">
        <a:defRPr sz="1400" kern="1200">
          <a:solidFill>
            <a:schemeClr val="tx1"/>
          </a:solidFill>
          <a:latin typeface="+mn-lt"/>
          <a:ea typeface="+mn-ea"/>
          <a:cs typeface="+mn-cs"/>
        </a:defRPr>
      </a:lvl6pPr>
      <a:lvl7pPr marL="2057144" algn="l" defTabSz="685715" rtl="0" eaLnBrk="1" latinLnBrk="0" hangingPunct="1">
        <a:defRPr sz="1400" kern="1200">
          <a:solidFill>
            <a:schemeClr val="tx1"/>
          </a:solidFill>
          <a:latin typeface="+mn-lt"/>
          <a:ea typeface="+mn-ea"/>
          <a:cs typeface="+mn-cs"/>
        </a:defRPr>
      </a:lvl7pPr>
      <a:lvl8pPr marL="2400000" algn="l" defTabSz="685715" rtl="0" eaLnBrk="1" latinLnBrk="0" hangingPunct="1">
        <a:defRPr sz="1400" kern="1200">
          <a:solidFill>
            <a:schemeClr val="tx1"/>
          </a:solidFill>
          <a:latin typeface="+mn-lt"/>
          <a:ea typeface="+mn-ea"/>
          <a:cs typeface="+mn-cs"/>
        </a:defRPr>
      </a:lvl8pPr>
      <a:lvl9pPr marL="2742857" algn="l" defTabSz="685715"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30" tIns="45715" rIns="91430" bIns="45715"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30" tIns="45715" rIns="91430" bIns="4571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30" tIns="45715" rIns="91430" bIns="45715" rtlCol="0" anchor="ctr"/>
          <a:lstStyle>
            <a:lvl1pPr algn="l">
              <a:defRPr sz="900">
                <a:solidFill>
                  <a:schemeClr val="tx1">
                    <a:tint val="75000"/>
                  </a:schemeClr>
                </a:solidFill>
              </a:defRPr>
            </a:lvl1pPr>
          </a:lstStyle>
          <a:p>
            <a:fld id="{C764DE79-268F-4C1A-8933-263129D2AF90}" type="datetimeFigureOut">
              <a:rPr lang="en-US" dirty="0">
                <a:solidFill>
                  <a:prstClr val="black">
                    <a:tint val="75000"/>
                  </a:prstClr>
                </a:solidFill>
              </a:rPr>
              <a:pPr/>
              <a:t>9/4/2025</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30" tIns="45715" rIns="91430" bIns="45715" rtlCol="0" anchor="ctr"/>
          <a:lstStyle>
            <a:lvl1pPr algn="ctr">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30" tIns="45715" rIns="91430" bIns="45715" rtlCol="0" anchor="ctr"/>
          <a:lstStyle>
            <a:lvl1pPr algn="r">
              <a:defRPr sz="900">
                <a:solidFill>
                  <a:schemeClr val="tx1">
                    <a:tint val="75000"/>
                  </a:schemeClr>
                </a:solidFill>
              </a:defRPr>
            </a:lvl1p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73264408"/>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Lst>
  <p:txStyles>
    <p:titleStyle>
      <a:lvl1pPr algn="l" defTabSz="68571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0" indent="-171430" algn="l" defTabSz="68571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89" indent="-171430" algn="l" defTabSz="68571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44" indent="-171430" algn="l" defTabSz="68571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0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57"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15"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15" rtl="0" eaLnBrk="1" latinLnBrk="0" hangingPunct="1">
        <a:defRPr sz="1400" kern="1200">
          <a:solidFill>
            <a:schemeClr val="tx1"/>
          </a:solidFill>
          <a:latin typeface="+mn-lt"/>
          <a:ea typeface="+mn-ea"/>
          <a:cs typeface="+mn-cs"/>
        </a:defRPr>
      </a:lvl1pPr>
      <a:lvl2pPr marL="342857" algn="l" defTabSz="685715" rtl="0" eaLnBrk="1" latinLnBrk="0" hangingPunct="1">
        <a:defRPr sz="1400" kern="1200">
          <a:solidFill>
            <a:schemeClr val="tx1"/>
          </a:solidFill>
          <a:latin typeface="+mn-lt"/>
          <a:ea typeface="+mn-ea"/>
          <a:cs typeface="+mn-cs"/>
        </a:defRPr>
      </a:lvl2pPr>
      <a:lvl3pPr marL="685715" algn="l" defTabSz="685715" rtl="0" eaLnBrk="1" latinLnBrk="0" hangingPunct="1">
        <a:defRPr sz="1400" kern="1200">
          <a:solidFill>
            <a:schemeClr val="tx1"/>
          </a:solidFill>
          <a:latin typeface="+mn-lt"/>
          <a:ea typeface="+mn-ea"/>
          <a:cs typeface="+mn-cs"/>
        </a:defRPr>
      </a:lvl3pPr>
      <a:lvl4pPr marL="1028573" algn="l" defTabSz="685715" rtl="0" eaLnBrk="1" latinLnBrk="0" hangingPunct="1">
        <a:defRPr sz="1400" kern="1200">
          <a:solidFill>
            <a:schemeClr val="tx1"/>
          </a:solidFill>
          <a:latin typeface="+mn-lt"/>
          <a:ea typeface="+mn-ea"/>
          <a:cs typeface="+mn-cs"/>
        </a:defRPr>
      </a:lvl4pPr>
      <a:lvl5pPr marL="1371430" algn="l" defTabSz="685715" rtl="0" eaLnBrk="1" latinLnBrk="0" hangingPunct="1">
        <a:defRPr sz="1400" kern="1200">
          <a:solidFill>
            <a:schemeClr val="tx1"/>
          </a:solidFill>
          <a:latin typeface="+mn-lt"/>
          <a:ea typeface="+mn-ea"/>
          <a:cs typeface="+mn-cs"/>
        </a:defRPr>
      </a:lvl5pPr>
      <a:lvl6pPr marL="1714289" algn="l" defTabSz="685715" rtl="0" eaLnBrk="1" latinLnBrk="0" hangingPunct="1">
        <a:defRPr sz="1400" kern="1200">
          <a:solidFill>
            <a:schemeClr val="tx1"/>
          </a:solidFill>
          <a:latin typeface="+mn-lt"/>
          <a:ea typeface="+mn-ea"/>
          <a:cs typeface="+mn-cs"/>
        </a:defRPr>
      </a:lvl6pPr>
      <a:lvl7pPr marL="2057144" algn="l" defTabSz="685715" rtl="0" eaLnBrk="1" latinLnBrk="0" hangingPunct="1">
        <a:defRPr sz="1400" kern="1200">
          <a:solidFill>
            <a:schemeClr val="tx1"/>
          </a:solidFill>
          <a:latin typeface="+mn-lt"/>
          <a:ea typeface="+mn-ea"/>
          <a:cs typeface="+mn-cs"/>
        </a:defRPr>
      </a:lvl7pPr>
      <a:lvl8pPr marL="2400000" algn="l" defTabSz="685715" rtl="0" eaLnBrk="1" latinLnBrk="0" hangingPunct="1">
        <a:defRPr sz="1400" kern="1200">
          <a:solidFill>
            <a:schemeClr val="tx1"/>
          </a:solidFill>
          <a:latin typeface="+mn-lt"/>
          <a:ea typeface="+mn-ea"/>
          <a:cs typeface="+mn-cs"/>
        </a:defRPr>
      </a:lvl8pPr>
      <a:lvl9pPr marL="2742857" algn="l" defTabSz="685715"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prstTxWarp prst="textNoShape">
              <a:avLst/>
            </a:prstTxWarp>
          </a:bodyPr>
          <a:lstStyle>
            <a:lvl1pPr algn="r">
              <a:defRPr sz="1400"/>
            </a:lvl1pPr>
          </a:lstStyle>
          <a:p>
            <a:pPr fontAlgn="base">
              <a:spcBef>
                <a:spcPct val="0"/>
              </a:spcBef>
              <a:spcAft>
                <a:spcPct val="0"/>
              </a:spcAft>
            </a:pPr>
            <a:fld id="{1A86E93B-6794-4BE2-841D-F063D0E005B7}"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33008347"/>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142" algn="ctr" rtl="0" fontAlgn="base">
        <a:spcBef>
          <a:spcPct val="0"/>
        </a:spcBef>
        <a:spcAft>
          <a:spcPct val="0"/>
        </a:spcAft>
        <a:defRPr sz="4400">
          <a:solidFill>
            <a:schemeClr val="tx2"/>
          </a:solidFill>
          <a:latin typeface="Arial" pitchFamily="34" charset="0"/>
          <a:cs typeface="Arial" pitchFamily="34" charset="0"/>
        </a:defRPr>
      </a:lvl6pPr>
      <a:lvl7pPr marL="914288" algn="ctr" rtl="0" fontAlgn="base">
        <a:spcBef>
          <a:spcPct val="0"/>
        </a:spcBef>
        <a:spcAft>
          <a:spcPct val="0"/>
        </a:spcAft>
        <a:defRPr sz="4400">
          <a:solidFill>
            <a:schemeClr val="tx2"/>
          </a:solidFill>
          <a:latin typeface="Arial" pitchFamily="34" charset="0"/>
          <a:cs typeface="Arial" pitchFamily="34" charset="0"/>
        </a:defRPr>
      </a:lvl7pPr>
      <a:lvl8pPr marL="1371430" algn="ctr" rtl="0" fontAlgn="base">
        <a:spcBef>
          <a:spcPct val="0"/>
        </a:spcBef>
        <a:spcAft>
          <a:spcPct val="0"/>
        </a:spcAft>
        <a:defRPr sz="4400">
          <a:solidFill>
            <a:schemeClr val="tx2"/>
          </a:solidFill>
          <a:latin typeface="Arial" pitchFamily="34" charset="0"/>
          <a:cs typeface="Arial" pitchFamily="34" charset="0"/>
        </a:defRPr>
      </a:lvl8pPr>
      <a:lvl9pPr marL="1828574"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857" indent="-342857" algn="l" rtl="0" fontAlgn="base">
        <a:spcBef>
          <a:spcPct val="20000"/>
        </a:spcBef>
        <a:spcAft>
          <a:spcPct val="0"/>
        </a:spcAft>
        <a:buChar char="•"/>
        <a:defRPr sz="3200">
          <a:solidFill>
            <a:schemeClr val="tx1"/>
          </a:solidFill>
          <a:latin typeface="+mn-lt"/>
          <a:ea typeface="+mn-ea"/>
          <a:cs typeface="+mn-cs"/>
        </a:defRPr>
      </a:lvl1pPr>
      <a:lvl2pPr marL="742859" indent="-285715" algn="l" rtl="0" fontAlgn="base">
        <a:spcBef>
          <a:spcPct val="20000"/>
        </a:spcBef>
        <a:spcAft>
          <a:spcPct val="0"/>
        </a:spcAft>
        <a:buChar char="–"/>
        <a:defRPr sz="2800">
          <a:solidFill>
            <a:schemeClr val="tx1"/>
          </a:solidFill>
          <a:latin typeface="+mn-lt"/>
          <a:cs typeface="+mn-cs"/>
        </a:defRPr>
      </a:lvl2pPr>
      <a:lvl3pPr marL="1142858" indent="-228570" algn="l" rtl="0" fontAlgn="base">
        <a:spcBef>
          <a:spcPct val="20000"/>
        </a:spcBef>
        <a:spcAft>
          <a:spcPct val="0"/>
        </a:spcAft>
        <a:buChar char="•"/>
        <a:defRPr sz="2400">
          <a:solidFill>
            <a:schemeClr val="tx1"/>
          </a:solidFill>
          <a:latin typeface="+mn-lt"/>
          <a:cs typeface="+mn-cs"/>
        </a:defRPr>
      </a:lvl3pPr>
      <a:lvl4pPr marL="1600000" indent="-228570" algn="l" rtl="0" fontAlgn="base">
        <a:spcBef>
          <a:spcPct val="20000"/>
        </a:spcBef>
        <a:spcAft>
          <a:spcPct val="0"/>
        </a:spcAft>
        <a:buChar char="–"/>
        <a:defRPr sz="2000">
          <a:solidFill>
            <a:schemeClr val="tx1"/>
          </a:solidFill>
          <a:latin typeface="+mn-lt"/>
          <a:cs typeface="+mn-cs"/>
        </a:defRPr>
      </a:lvl4pPr>
      <a:lvl5pPr marL="2057144" indent="-228570" algn="l" rtl="0" fontAlgn="base">
        <a:spcBef>
          <a:spcPct val="20000"/>
        </a:spcBef>
        <a:spcAft>
          <a:spcPct val="0"/>
        </a:spcAft>
        <a:buChar char="»"/>
        <a:defRPr sz="2000">
          <a:solidFill>
            <a:schemeClr val="tx1"/>
          </a:solidFill>
          <a:latin typeface="+mn-lt"/>
          <a:cs typeface="+mn-cs"/>
        </a:defRPr>
      </a:lvl5pPr>
      <a:lvl6pPr marL="2514285" indent="-228570" algn="l" rtl="0" fontAlgn="base">
        <a:spcBef>
          <a:spcPct val="20000"/>
        </a:spcBef>
        <a:spcAft>
          <a:spcPct val="0"/>
        </a:spcAft>
        <a:buChar char="»"/>
        <a:defRPr sz="2000">
          <a:solidFill>
            <a:schemeClr val="tx1"/>
          </a:solidFill>
          <a:latin typeface="+mn-lt"/>
          <a:cs typeface="+mn-cs"/>
        </a:defRPr>
      </a:lvl6pPr>
      <a:lvl7pPr marL="2971430" indent="-228570" algn="l" rtl="0" fontAlgn="base">
        <a:spcBef>
          <a:spcPct val="20000"/>
        </a:spcBef>
        <a:spcAft>
          <a:spcPct val="0"/>
        </a:spcAft>
        <a:buChar char="»"/>
        <a:defRPr sz="2000">
          <a:solidFill>
            <a:schemeClr val="tx1"/>
          </a:solidFill>
          <a:latin typeface="+mn-lt"/>
          <a:cs typeface="+mn-cs"/>
        </a:defRPr>
      </a:lvl7pPr>
      <a:lvl8pPr marL="3428573" indent="-228570" algn="l" rtl="0" fontAlgn="base">
        <a:spcBef>
          <a:spcPct val="20000"/>
        </a:spcBef>
        <a:spcAft>
          <a:spcPct val="0"/>
        </a:spcAft>
        <a:buChar char="»"/>
        <a:defRPr sz="2000">
          <a:solidFill>
            <a:schemeClr val="tx1"/>
          </a:solidFill>
          <a:latin typeface="+mn-lt"/>
          <a:cs typeface="+mn-cs"/>
        </a:defRPr>
      </a:lvl8pPr>
      <a:lvl9pPr marL="3885715" indent="-22857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288" rtl="0" eaLnBrk="1" latinLnBrk="0" hangingPunct="1">
        <a:defRPr sz="1800" kern="1200">
          <a:solidFill>
            <a:schemeClr val="tx1"/>
          </a:solidFill>
          <a:latin typeface="+mn-lt"/>
          <a:ea typeface="+mn-ea"/>
          <a:cs typeface="+mn-cs"/>
        </a:defRPr>
      </a:lvl1pPr>
      <a:lvl2pPr marL="457142"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0" algn="l" defTabSz="914288" rtl="0" eaLnBrk="1" latinLnBrk="0" hangingPunct="1">
        <a:defRPr sz="1800" kern="1200">
          <a:solidFill>
            <a:schemeClr val="tx1"/>
          </a:solidFill>
          <a:latin typeface="+mn-lt"/>
          <a:ea typeface="+mn-ea"/>
          <a:cs typeface="+mn-cs"/>
        </a:defRPr>
      </a:lvl4pPr>
      <a:lvl5pPr marL="1828574" algn="l" defTabSz="914288" rtl="0" eaLnBrk="1" latinLnBrk="0" hangingPunct="1">
        <a:defRPr sz="1800" kern="1200">
          <a:solidFill>
            <a:schemeClr val="tx1"/>
          </a:solidFill>
          <a:latin typeface="+mn-lt"/>
          <a:ea typeface="+mn-ea"/>
          <a:cs typeface="+mn-cs"/>
        </a:defRPr>
      </a:lvl5pPr>
      <a:lvl6pPr marL="2285715" algn="l" defTabSz="914288" rtl="0" eaLnBrk="1" latinLnBrk="0" hangingPunct="1">
        <a:defRPr sz="1800" kern="1200">
          <a:solidFill>
            <a:schemeClr val="tx1"/>
          </a:solidFill>
          <a:latin typeface="+mn-lt"/>
          <a:ea typeface="+mn-ea"/>
          <a:cs typeface="+mn-cs"/>
        </a:defRPr>
      </a:lvl6pPr>
      <a:lvl7pPr marL="2742857" algn="l" defTabSz="914288" rtl="0" eaLnBrk="1" latinLnBrk="0" hangingPunct="1">
        <a:defRPr sz="1800" kern="1200">
          <a:solidFill>
            <a:schemeClr val="tx1"/>
          </a:solidFill>
          <a:latin typeface="+mn-lt"/>
          <a:ea typeface="+mn-ea"/>
          <a:cs typeface="+mn-cs"/>
        </a:defRPr>
      </a:lvl7pPr>
      <a:lvl8pPr marL="3200000" algn="l" defTabSz="914288" rtl="0" eaLnBrk="1" latinLnBrk="0" hangingPunct="1">
        <a:defRPr sz="1800" kern="1200">
          <a:solidFill>
            <a:schemeClr val="tx1"/>
          </a:solidFill>
          <a:latin typeface="+mn-lt"/>
          <a:ea typeface="+mn-ea"/>
          <a:cs typeface="+mn-cs"/>
        </a:defRPr>
      </a:lvl8pPr>
      <a:lvl9pPr marL="3657143" algn="l" defTabSz="91428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8192154"/>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Lst>
  <mc:AlternateContent xmlns:mc="http://schemas.openxmlformats.org/markup-compatibility/2006" xmlns:p14="http://schemas.microsoft.com/office/powerpoint/2010/main">
    <mc:Choice Requires="p14">
      <p:transition spd="slow" p14:dur="2000" advTm="3000">
        <p:sndAc>
          <p:stSnd>
            <p:snd r:embed="rId13" name="当我们同在一起.wav"/>
          </p:stSnd>
        </p:sndAc>
      </p:transition>
    </mc:Choice>
    <mc:Fallback xmlns="">
      <p:transition spd="slow" advTm="3000">
        <p:sndAc>
          <p:stSnd>
            <p:snd r:embed="rId14" name="当我们同在一起.wav"/>
          </p:stSnd>
        </p:sndAc>
      </p:transition>
    </mc:Fallback>
  </mc:AlternateConten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34" tIns="45717" rIns="91434" bIns="45717"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34" tIns="45717" rIns="91434" bIns="4571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34" tIns="45717" rIns="91434" bIns="45717" rtlCol="0" anchor="ctr"/>
          <a:lstStyle>
            <a:lvl1pPr algn="l">
              <a:defRPr sz="900">
                <a:solidFill>
                  <a:schemeClr val="tx1">
                    <a:tint val="75000"/>
                  </a:schemeClr>
                </a:solidFill>
              </a:defRPr>
            </a:lvl1pPr>
          </a:lstStyle>
          <a:p>
            <a:pPr defTabSz="914333"/>
            <a:fld id="{C764DE79-268F-4C1A-8933-263129D2AF90}" type="datetimeFigureOut">
              <a:rPr lang="en-US" dirty="0">
                <a:solidFill>
                  <a:prstClr val="black">
                    <a:tint val="75000"/>
                  </a:prstClr>
                </a:solidFill>
              </a:rPr>
              <a:pPr defTabSz="914333"/>
              <a:t>9/4/2025</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34" tIns="45717" rIns="91434" bIns="45717" rtlCol="0" anchor="ctr"/>
          <a:lstStyle>
            <a:lvl1pPr algn="ctr">
              <a:defRPr sz="900">
                <a:solidFill>
                  <a:schemeClr val="tx1">
                    <a:tint val="75000"/>
                  </a:schemeClr>
                </a:solidFill>
              </a:defRPr>
            </a:lvl1pPr>
          </a:lstStyle>
          <a:p>
            <a:pPr defTabSz="914333"/>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34" tIns="45717" rIns="91434" bIns="45717" rtlCol="0" anchor="ctr"/>
          <a:lstStyle>
            <a:lvl1pPr algn="r">
              <a:defRPr sz="900">
                <a:solidFill>
                  <a:schemeClr val="tx1">
                    <a:tint val="75000"/>
                  </a:schemeClr>
                </a:solidFill>
              </a:defRPr>
            </a:lvl1pPr>
          </a:lstStyle>
          <a:p>
            <a:pPr defTabSz="914333"/>
            <a:fld id="{48F63A3B-78C7-47BE-AE5E-E10140E04643}" type="slidenum">
              <a:rPr lang="en-US" dirty="0">
                <a:solidFill>
                  <a:prstClr val="black">
                    <a:tint val="75000"/>
                  </a:prstClr>
                </a:solidFill>
              </a:rPr>
              <a:pPr defTabSz="914333"/>
              <a:t>‹#›</a:t>
            </a:fld>
            <a:endParaRPr lang="en-US" dirty="0">
              <a:solidFill>
                <a:prstClr val="black">
                  <a:tint val="75000"/>
                </a:prstClr>
              </a:solidFill>
            </a:endParaRPr>
          </a:p>
        </p:txBody>
      </p:sp>
    </p:spTree>
    <p:extLst>
      <p:ext uri="{BB962C8B-B14F-4D97-AF65-F5344CB8AC3E}">
        <p14:creationId xmlns:p14="http://schemas.microsoft.com/office/powerpoint/2010/main" val="781349757"/>
      </p:ext>
    </p:extLst>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 id="2147484062" r:id="rId12"/>
    <p:sldLayoutId id="2147484063" r:id="rId13"/>
  </p:sldLayoutIdLst>
  <p:txStyles>
    <p:titleStyle>
      <a:lvl1pPr algn="l" defTabSz="68574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8" indent="-171438" algn="l" defTabSz="68574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13" indent="-171438" algn="l" defTabSz="68574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86" indent="-171438" algn="l" defTabSz="68574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60"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935"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49" rtl="0" eaLnBrk="1" latinLnBrk="0" hangingPunct="1">
        <a:defRPr sz="1400" kern="1200">
          <a:solidFill>
            <a:schemeClr val="tx1"/>
          </a:solidFill>
          <a:latin typeface="+mn-lt"/>
          <a:ea typeface="+mn-ea"/>
          <a:cs typeface="+mn-cs"/>
        </a:defRPr>
      </a:lvl1pPr>
      <a:lvl2pPr marL="342875" algn="l" defTabSz="685749" rtl="0" eaLnBrk="1" latinLnBrk="0" hangingPunct="1">
        <a:defRPr sz="1400" kern="1200">
          <a:solidFill>
            <a:schemeClr val="tx1"/>
          </a:solidFill>
          <a:latin typeface="+mn-lt"/>
          <a:ea typeface="+mn-ea"/>
          <a:cs typeface="+mn-cs"/>
        </a:defRPr>
      </a:lvl2pPr>
      <a:lvl3pPr marL="685749" algn="l" defTabSz="685749" rtl="0" eaLnBrk="1" latinLnBrk="0" hangingPunct="1">
        <a:defRPr sz="1400" kern="1200">
          <a:solidFill>
            <a:schemeClr val="tx1"/>
          </a:solidFill>
          <a:latin typeface="+mn-lt"/>
          <a:ea typeface="+mn-ea"/>
          <a:cs typeface="+mn-cs"/>
        </a:defRPr>
      </a:lvl3pPr>
      <a:lvl4pPr marL="1028624" algn="l" defTabSz="685749" rtl="0" eaLnBrk="1" latinLnBrk="0" hangingPunct="1">
        <a:defRPr sz="1400" kern="1200">
          <a:solidFill>
            <a:schemeClr val="tx1"/>
          </a:solidFill>
          <a:latin typeface="+mn-lt"/>
          <a:ea typeface="+mn-ea"/>
          <a:cs typeface="+mn-cs"/>
        </a:defRPr>
      </a:lvl4pPr>
      <a:lvl5pPr marL="1371498" algn="l" defTabSz="685749" rtl="0" eaLnBrk="1" latinLnBrk="0" hangingPunct="1">
        <a:defRPr sz="1400" kern="1200">
          <a:solidFill>
            <a:schemeClr val="tx1"/>
          </a:solidFill>
          <a:latin typeface="+mn-lt"/>
          <a:ea typeface="+mn-ea"/>
          <a:cs typeface="+mn-cs"/>
        </a:defRPr>
      </a:lvl5pPr>
      <a:lvl6pPr marL="1714373" algn="l" defTabSz="685749" rtl="0" eaLnBrk="1" latinLnBrk="0" hangingPunct="1">
        <a:defRPr sz="1400" kern="1200">
          <a:solidFill>
            <a:schemeClr val="tx1"/>
          </a:solidFill>
          <a:latin typeface="+mn-lt"/>
          <a:ea typeface="+mn-ea"/>
          <a:cs typeface="+mn-cs"/>
        </a:defRPr>
      </a:lvl6pPr>
      <a:lvl7pPr marL="2057246" algn="l" defTabSz="685749" rtl="0" eaLnBrk="1" latinLnBrk="0" hangingPunct="1">
        <a:defRPr sz="1400" kern="1200">
          <a:solidFill>
            <a:schemeClr val="tx1"/>
          </a:solidFill>
          <a:latin typeface="+mn-lt"/>
          <a:ea typeface="+mn-ea"/>
          <a:cs typeface="+mn-cs"/>
        </a:defRPr>
      </a:lvl7pPr>
      <a:lvl8pPr marL="2400120" algn="l" defTabSz="685749" rtl="0" eaLnBrk="1" latinLnBrk="0" hangingPunct="1">
        <a:defRPr sz="1400" kern="1200">
          <a:solidFill>
            <a:schemeClr val="tx1"/>
          </a:solidFill>
          <a:latin typeface="+mn-lt"/>
          <a:ea typeface="+mn-ea"/>
          <a:cs typeface="+mn-cs"/>
        </a:defRPr>
      </a:lvl8pPr>
      <a:lvl9pPr marL="2742995" algn="l" defTabSz="685749"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audio" Target="../media/audio3.wav"/></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3.wav"/><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42.xml"/><Relationship Id="rId6" Type="http://schemas.openxmlformats.org/officeDocument/2006/relationships/image" Target="../media/image19.png"/><Relationship Id="rId5" Type="http://schemas.openxmlformats.org/officeDocument/2006/relationships/image" Target="../media/image22.jp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3.wav"/><Relationship Id="rId7"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42.xml"/><Relationship Id="rId6" Type="http://schemas.openxmlformats.org/officeDocument/2006/relationships/image" Target="../media/image17.jpeg"/><Relationship Id="rId5" Type="http://schemas.openxmlformats.org/officeDocument/2006/relationships/image" Target="../media/image22.jp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8.xml"/><Relationship Id="rId1" Type="http://schemas.openxmlformats.org/officeDocument/2006/relationships/slideLayout" Target="../slideLayouts/slideLayout42.xml"/><Relationship Id="rId5" Type="http://schemas.openxmlformats.org/officeDocument/2006/relationships/image" Target="../media/image22.jp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9.xml"/><Relationship Id="rId1" Type="http://schemas.openxmlformats.org/officeDocument/2006/relationships/slideLayout" Target="../slideLayouts/slideLayout42.xml"/><Relationship Id="rId5" Type="http://schemas.openxmlformats.org/officeDocument/2006/relationships/image" Target="../media/image22.jp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0.xml"/><Relationship Id="rId1" Type="http://schemas.openxmlformats.org/officeDocument/2006/relationships/slideLayout" Target="../slideLayouts/slideLayout42.xml"/><Relationship Id="rId6" Type="http://schemas.openxmlformats.org/officeDocument/2006/relationships/image" Target="../media/image28.jpeg"/><Relationship Id="rId5" Type="http://schemas.openxmlformats.org/officeDocument/2006/relationships/image" Target="../media/image22.jp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1.xml"/><Relationship Id="rId1" Type="http://schemas.openxmlformats.org/officeDocument/2006/relationships/slideLayout" Target="../slideLayouts/slideLayout42.xml"/><Relationship Id="rId6" Type="http://schemas.openxmlformats.org/officeDocument/2006/relationships/image" Target="../media/image29.jpeg"/><Relationship Id="rId5" Type="http://schemas.openxmlformats.org/officeDocument/2006/relationships/image" Target="../media/image22.jp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2.xml"/><Relationship Id="rId1" Type="http://schemas.openxmlformats.org/officeDocument/2006/relationships/slideLayout" Target="../slideLayouts/slideLayout42.xml"/><Relationship Id="rId6" Type="http://schemas.openxmlformats.org/officeDocument/2006/relationships/image" Target="../media/image24.jpeg"/><Relationship Id="rId5" Type="http://schemas.openxmlformats.org/officeDocument/2006/relationships/image" Target="../media/image22.jp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42.xml"/><Relationship Id="rId5" Type="http://schemas.openxmlformats.org/officeDocument/2006/relationships/image" Target="../media/image24.jpeg"/><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42.xml"/><Relationship Id="rId6" Type="http://schemas.openxmlformats.org/officeDocument/2006/relationships/image" Target="../media/image30.png"/><Relationship Id="rId5" Type="http://schemas.openxmlformats.org/officeDocument/2006/relationships/image" Target="../media/image22.jp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audio" Target="../media/audio3.wav"/><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42.xml"/><Relationship Id="rId6" Type="http://schemas.openxmlformats.org/officeDocument/2006/relationships/image" Target="../media/image24.jpeg"/><Relationship Id="rId5" Type="http://schemas.openxmlformats.org/officeDocument/2006/relationships/image" Target="../media/image22.jpg"/><Relationship Id="rId4" Type="http://schemas.openxmlformats.org/officeDocument/2006/relationships/image" Target="../media/image21.jpeg"/><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audio" Target="../media/audio4.wav"/><Relationship Id="rId7"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71.xml"/><Relationship Id="rId6" Type="http://schemas.openxmlformats.org/officeDocument/2006/relationships/image" Target="../media/image6.emf"/><Relationship Id="rId11" Type="http://schemas.openxmlformats.org/officeDocument/2006/relationships/audio" Target="../media/audio40.wav"/><Relationship Id="rId5" Type="http://schemas.openxmlformats.org/officeDocument/2006/relationships/image" Target="../media/image5.emf"/><Relationship Id="rId10" Type="http://schemas.openxmlformats.org/officeDocument/2006/relationships/image" Target="../media/image9.png"/><Relationship Id="rId4" Type="http://schemas.openxmlformats.org/officeDocument/2006/relationships/image" Target="../media/image4.emf"/><Relationship Id="rId9" Type="http://schemas.openxmlformats.org/officeDocument/2006/relationships/slide" Target="slide3.xml"/></Relationships>
</file>

<file path=ppt/slides/_rels/slide20.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audio" Target="../media/audio3.wav"/><Relationship Id="rId7"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42.xml"/><Relationship Id="rId6" Type="http://schemas.openxmlformats.org/officeDocument/2006/relationships/image" Target="../media/image24.jpeg"/><Relationship Id="rId5" Type="http://schemas.openxmlformats.org/officeDocument/2006/relationships/image" Target="../media/image22.jpg"/><Relationship Id="rId10" Type="http://schemas.openxmlformats.org/officeDocument/2006/relationships/image" Target="../media/image37.jpeg"/><Relationship Id="rId4" Type="http://schemas.openxmlformats.org/officeDocument/2006/relationships/image" Target="../media/image21.jpeg"/><Relationship Id="rId9" Type="http://schemas.openxmlformats.org/officeDocument/2006/relationships/image" Target="../media/image36.jpeg"/></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3.wav"/><Relationship Id="rId7"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42.xml"/><Relationship Id="rId6" Type="http://schemas.openxmlformats.org/officeDocument/2006/relationships/image" Target="../media/image24.jpeg"/><Relationship Id="rId5" Type="http://schemas.openxmlformats.org/officeDocument/2006/relationships/image" Target="../media/image22.jpg"/><Relationship Id="rId4" Type="http://schemas.openxmlformats.org/officeDocument/2006/relationships/image" Target="../media/image21.jpeg"/><Relationship Id="rId9" Type="http://schemas.openxmlformats.org/officeDocument/2006/relationships/image" Target="../media/image39.jpeg"/></Relationships>
</file>

<file path=ppt/slides/_rels/slide22.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audio" Target="../media/audio3.wav"/><Relationship Id="rId7"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42.xml"/><Relationship Id="rId6" Type="http://schemas.openxmlformats.org/officeDocument/2006/relationships/image" Target="../media/image22.jpg"/><Relationship Id="rId5" Type="http://schemas.openxmlformats.org/officeDocument/2006/relationships/image" Target="../media/image21.jpeg"/><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21.jpeg"/><Relationship Id="rId7"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4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22.jpg"/></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42.xml"/><Relationship Id="rId5" Type="http://schemas.openxmlformats.org/officeDocument/2006/relationships/image" Target="../media/image46.png"/><Relationship Id="rId4" Type="http://schemas.openxmlformats.org/officeDocument/2006/relationships/image" Target="../media/image22.jpg"/></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30.xml"/><Relationship Id="rId5" Type="http://schemas.openxmlformats.org/officeDocument/2006/relationships/image" Target="../media/image47.jpeg"/><Relationship Id="rId4" Type="http://schemas.openxmlformats.org/officeDocument/2006/relationships/image" Target="../media/image22.jpg"/></Relationships>
</file>

<file path=ppt/slides/_rels/slide2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microsoft.com/office/2007/relationships/hdphoto" Target="../media/hdphoto1.wdp"/><Relationship Id="rId5" Type="http://schemas.openxmlformats.org/officeDocument/2006/relationships/image" Target="../media/image50.png"/><Relationship Id="rId10" Type="http://schemas.openxmlformats.org/officeDocument/2006/relationships/image" Target="../media/image54.png"/><Relationship Id="rId4" Type="http://schemas.openxmlformats.org/officeDocument/2006/relationships/image" Target="../media/image49.png"/><Relationship Id="rId9" Type="http://schemas.openxmlformats.org/officeDocument/2006/relationships/image" Target="../media/image53.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slide" Target="slide6.xml"/><Relationship Id="rId3" Type="http://schemas.openxmlformats.org/officeDocument/2006/relationships/audio" Target="../media/audio5.wav"/><Relationship Id="rId7" Type="http://schemas.openxmlformats.org/officeDocument/2006/relationships/image" Target="../media/image12.png"/><Relationship Id="rId12" Type="http://schemas.openxmlformats.org/officeDocument/2006/relationships/slide" Target="slide5.xml"/><Relationship Id="rId17" Type="http://schemas.openxmlformats.org/officeDocument/2006/relationships/slide" Target="slide9.xml"/><Relationship Id="rId2" Type="http://schemas.openxmlformats.org/officeDocument/2006/relationships/notesSlide" Target="../notesSlides/notesSlide3.xml"/><Relationship Id="rId16" Type="http://schemas.openxmlformats.org/officeDocument/2006/relationships/image" Target="../media/image16.jpeg"/><Relationship Id="rId1" Type="http://schemas.openxmlformats.org/officeDocument/2006/relationships/slideLayout" Target="../slideLayouts/slideLayout59.xml"/><Relationship Id="rId6" Type="http://schemas.openxmlformats.org/officeDocument/2006/relationships/image" Target="../media/image11.png"/><Relationship Id="rId11" Type="http://schemas.openxmlformats.org/officeDocument/2006/relationships/slide" Target="slide4.xml"/><Relationship Id="rId5" Type="http://schemas.openxmlformats.org/officeDocument/2006/relationships/image" Target="../media/image10.jpeg"/><Relationship Id="rId15" Type="http://schemas.openxmlformats.org/officeDocument/2006/relationships/slide" Target="slide8.xml"/><Relationship Id="rId10" Type="http://schemas.openxmlformats.org/officeDocument/2006/relationships/image" Target="../media/image15.png"/><Relationship Id="rId19" Type="http://schemas.openxmlformats.org/officeDocument/2006/relationships/audio" Target="NULL"/><Relationship Id="rId4" Type="http://schemas.openxmlformats.org/officeDocument/2006/relationships/audio" Target="../media/audio6.wav"/><Relationship Id="rId9" Type="http://schemas.openxmlformats.org/officeDocument/2006/relationships/image" Target="../media/image14.png"/><Relationship Id="rId14" Type="http://schemas.openxmlformats.org/officeDocument/2006/relationships/slide" Target="slide7.xml"/></Relationships>
</file>

<file path=ppt/slides/_rels/slide4.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4.xml"/><Relationship Id="rId1" Type="http://schemas.openxmlformats.org/officeDocument/2006/relationships/slideLayout" Target="../slideLayouts/slideLayout59.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7.wav"/><Relationship Id="rId1" Type="http://schemas.openxmlformats.org/officeDocument/2006/relationships/slideLayout" Target="../slideLayouts/slideLayout59.xml"/><Relationship Id="rId5" Type="http://schemas.openxmlformats.org/officeDocument/2006/relationships/image" Target="../media/image18.pn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7.wav"/><Relationship Id="rId1" Type="http://schemas.openxmlformats.org/officeDocument/2006/relationships/slideLayout" Target="../slideLayouts/slideLayout59.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7.wav"/><Relationship Id="rId1" Type="http://schemas.openxmlformats.org/officeDocument/2006/relationships/slideLayout" Target="../slideLayouts/slideLayout59.xml"/><Relationship Id="rId5" Type="http://schemas.openxmlformats.org/officeDocument/2006/relationships/image" Target="../media/image19.pn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7.wav"/><Relationship Id="rId1" Type="http://schemas.openxmlformats.org/officeDocument/2006/relationships/slideLayout" Target="../slideLayouts/slideLayout59.xml"/><Relationship Id="rId5" Type="http://schemas.openxmlformats.org/officeDocument/2006/relationships/image" Target="../media/image20.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42.xml"/><Relationship Id="rId6" Type="http://schemas.openxmlformats.org/officeDocument/2006/relationships/image" Target="../media/image23.jpeg"/><Relationship Id="rId5" Type="http://schemas.openxmlformats.org/officeDocument/2006/relationships/image" Target="../media/image22.jp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 name="Group 7167"/>
          <p:cNvGrpSpPr/>
          <p:nvPr/>
        </p:nvGrpSpPr>
        <p:grpSpPr>
          <a:xfrm>
            <a:off x="0" y="-20538"/>
            <a:ext cx="9144000" cy="1462612"/>
            <a:chOff x="0" y="-20538"/>
            <a:chExt cx="9144000" cy="1462612"/>
          </a:xfrm>
        </p:grpSpPr>
        <p:sp>
          <p:nvSpPr>
            <p:cNvPr id="19" name="Oval 15"/>
            <p:cNvSpPr/>
            <p:nvPr/>
          </p:nvSpPr>
          <p:spPr>
            <a:xfrm>
              <a:off x="1860852" y="411510"/>
              <a:ext cx="7274438" cy="1030564"/>
            </a:xfrm>
            <a:custGeom>
              <a:avLst/>
              <a:gdLst/>
              <a:ahLst/>
              <a:cxnLst/>
              <a:rect l="l" t="t" r="r" b="b"/>
              <a:pathLst>
                <a:path w="9144000" h="1422400">
                  <a:moveTo>
                    <a:pt x="0" y="0"/>
                  </a:moveTo>
                  <a:lnTo>
                    <a:pt x="9144000" y="0"/>
                  </a:lnTo>
                  <a:lnTo>
                    <a:pt x="9144000" y="1149818"/>
                  </a:lnTo>
                  <a:cubicBezTo>
                    <a:pt x="8050396" y="1290315"/>
                    <a:pt x="6715524" y="1387345"/>
                    <a:pt x="5249707" y="1422400"/>
                  </a:cubicBezTo>
                  <a:lnTo>
                    <a:pt x="2628609" y="1422400"/>
                  </a:lnTo>
                  <a:cubicBezTo>
                    <a:pt x="1688881" y="1400487"/>
                    <a:pt x="802994" y="1352183"/>
                    <a:pt x="0" y="1283325"/>
                  </a:cubicBez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0" y="-20538"/>
              <a:ext cx="9144000" cy="1422400"/>
            </a:xfrm>
            <a:custGeom>
              <a:avLst/>
              <a:gdLst/>
              <a:ahLst/>
              <a:cxnLst/>
              <a:rect l="l" t="t" r="r" b="b"/>
              <a:pathLst>
                <a:path w="9144000" h="1422400">
                  <a:moveTo>
                    <a:pt x="0" y="0"/>
                  </a:moveTo>
                  <a:lnTo>
                    <a:pt x="9144000" y="0"/>
                  </a:lnTo>
                  <a:lnTo>
                    <a:pt x="9144000" y="1149818"/>
                  </a:lnTo>
                  <a:cubicBezTo>
                    <a:pt x="8050396" y="1290315"/>
                    <a:pt x="6715524" y="1387345"/>
                    <a:pt x="5249707" y="1422400"/>
                  </a:cubicBezTo>
                  <a:lnTo>
                    <a:pt x="2628609" y="1422400"/>
                  </a:lnTo>
                  <a:cubicBezTo>
                    <a:pt x="1688881" y="1400487"/>
                    <a:pt x="802994" y="1352183"/>
                    <a:pt x="0" y="1283325"/>
                  </a:cubicBezTo>
                  <a:close/>
                </a:path>
              </a:pathLst>
            </a:custGeom>
            <a:solidFill>
              <a:srgbClr val="40A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p:cNvGrpSpPr/>
            <p:nvPr/>
          </p:nvGrpSpPr>
          <p:grpSpPr>
            <a:xfrm>
              <a:off x="0" y="-20538"/>
              <a:ext cx="2803444" cy="1323656"/>
              <a:chOff x="-9578" y="-27511"/>
              <a:chExt cx="2803444" cy="1323656"/>
            </a:xfrm>
          </p:grpSpPr>
          <p:sp>
            <p:nvSpPr>
              <p:cNvPr id="9" name="Oval 8"/>
              <p:cNvSpPr/>
              <p:nvPr/>
            </p:nvSpPr>
            <p:spPr>
              <a:xfrm>
                <a:off x="-9578" y="-27511"/>
                <a:ext cx="2803444" cy="1323656"/>
              </a:xfrm>
              <a:custGeom>
                <a:avLst/>
                <a:gdLst/>
                <a:ahLst/>
                <a:cxnLst/>
                <a:rect l="l" t="t" r="r" b="b"/>
                <a:pathLst>
                  <a:path w="2699792" h="1368152">
                    <a:moveTo>
                      <a:pt x="0" y="0"/>
                    </a:moveTo>
                    <a:lnTo>
                      <a:pt x="2558278" y="0"/>
                    </a:lnTo>
                    <a:cubicBezTo>
                      <a:pt x="2649512" y="122457"/>
                      <a:pt x="2699790" y="259944"/>
                      <a:pt x="2699792" y="404912"/>
                    </a:cubicBezTo>
                    <a:lnTo>
                      <a:pt x="2699792" y="404937"/>
                    </a:lnTo>
                    <a:cubicBezTo>
                      <a:pt x="2699783" y="936907"/>
                      <a:pt x="2022766" y="1368152"/>
                      <a:pt x="1187625" y="1368152"/>
                    </a:cubicBezTo>
                    <a:cubicBezTo>
                      <a:pt x="705609" y="1368152"/>
                      <a:pt x="276267" y="1224494"/>
                      <a:pt x="0" y="999940"/>
                    </a:cubicBezTo>
                    <a:close/>
                  </a:path>
                </a:pathLst>
              </a:custGeom>
              <a:solidFill>
                <a:srgbClr val="226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9578" y="-8450"/>
                <a:ext cx="2515412" cy="1304594"/>
              </a:xfrm>
              <a:custGeom>
                <a:avLst/>
                <a:gdLst/>
                <a:ahLst/>
                <a:cxnLst/>
                <a:rect l="l" t="t" r="r" b="b"/>
                <a:pathLst>
                  <a:path w="2555775" h="1368152">
                    <a:moveTo>
                      <a:pt x="0" y="0"/>
                    </a:moveTo>
                    <a:lnTo>
                      <a:pt x="2424369" y="0"/>
                    </a:lnTo>
                    <a:cubicBezTo>
                      <a:pt x="2509106" y="122517"/>
                      <a:pt x="2555773" y="259975"/>
                      <a:pt x="2555775" y="404910"/>
                    </a:cubicBezTo>
                    <a:lnTo>
                      <a:pt x="2555775" y="404938"/>
                    </a:lnTo>
                    <a:cubicBezTo>
                      <a:pt x="2555765" y="936907"/>
                      <a:pt x="1927108" y="1368152"/>
                      <a:pt x="1151620" y="1368152"/>
                    </a:cubicBezTo>
                    <a:cubicBezTo>
                      <a:pt x="674671" y="1368152"/>
                      <a:pt x="253263" y="1205028"/>
                      <a:pt x="0" y="955150"/>
                    </a:cubicBez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9578" y="0"/>
                <a:ext cx="2304256" cy="1296145"/>
              </a:xfrm>
              <a:custGeom>
                <a:avLst/>
                <a:gdLst/>
                <a:ahLst/>
                <a:cxnLst/>
                <a:rect l="l" t="t" r="r" b="b"/>
                <a:pathLst>
                  <a:path w="2304256" h="1368152">
                    <a:moveTo>
                      <a:pt x="107821" y="0"/>
                    </a:moveTo>
                    <a:lnTo>
                      <a:pt x="2196435" y="0"/>
                    </a:lnTo>
                    <a:cubicBezTo>
                      <a:pt x="2266006" y="122666"/>
                      <a:pt x="2304256" y="260060"/>
                      <a:pt x="2304256" y="404924"/>
                    </a:cubicBezTo>
                    <a:cubicBezTo>
                      <a:pt x="2304256" y="936900"/>
                      <a:pt x="1788431" y="1368152"/>
                      <a:pt x="1152128" y="1368152"/>
                    </a:cubicBezTo>
                    <a:cubicBezTo>
                      <a:pt x="515825" y="1368152"/>
                      <a:pt x="0" y="936900"/>
                      <a:pt x="0" y="404924"/>
                    </a:cubicBezTo>
                    <a:cubicBezTo>
                      <a:pt x="0" y="260060"/>
                      <a:pt x="38251" y="122666"/>
                      <a:pt x="10782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457966" y="548553"/>
                <a:ext cx="1395086" cy="461665"/>
              </a:xfrm>
              <a:prstGeom prst="rect">
                <a:avLst/>
              </a:prstGeom>
              <a:noFill/>
            </p:spPr>
            <p:txBody>
              <a:bodyPr wrap="square" rtlCol="0">
                <a:spAutoFit/>
              </a:bodyPr>
              <a:lstStyle/>
              <a:p>
                <a:r>
                  <a:rPr lang="en-US" sz="2400" b="1" dirty="0" err="1">
                    <a:solidFill>
                      <a:srgbClr val="00589A"/>
                    </a:solidFill>
                    <a:latin typeface="UTM Avo" pitchFamily="18" charset="0"/>
                  </a:rPr>
                  <a:t>Tuần</a:t>
                </a:r>
                <a:endParaRPr lang="en-US" sz="2400" b="1">
                  <a:solidFill>
                    <a:srgbClr val="00589A"/>
                  </a:solidFill>
                  <a:latin typeface="UTM Avo" pitchFamily="18" charset="0"/>
                </a:endParaRPr>
              </a:p>
            </p:txBody>
          </p:sp>
          <p:sp>
            <p:nvSpPr>
              <p:cNvPr id="15" name="Rectangle 14"/>
              <p:cNvSpPr/>
              <p:nvPr/>
            </p:nvSpPr>
            <p:spPr>
              <a:xfrm>
                <a:off x="1279288" y="188513"/>
                <a:ext cx="970137" cy="938719"/>
              </a:xfrm>
              <a:prstGeom prst="rect">
                <a:avLst/>
              </a:prstGeom>
              <a:noFill/>
            </p:spPr>
            <p:txBody>
              <a:bodyPr wrap="none" lIns="91440" tIns="45720" rIns="91440" bIns="45720">
                <a:spAutoFit/>
              </a:bodyPr>
              <a:lstStyle/>
              <a:p>
                <a:pPr algn="ctr"/>
                <a:r>
                  <a:rPr lang="en-US" sz="5500" b="1">
                    <a:ln w="19050">
                      <a:solidFill>
                        <a:schemeClr val="bg1"/>
                      </a:solidFill>
                      <a:prstDash val="solid"/>
                    </a:ln>
                    <a:solidFill>
                      <a:srgbClr val="0070C0"/>
                    </a:solidFill>
                    <a:effectLst>
                      <a:outerShdw blurRad="41275" dist="20320" dir="1800000" algn="tl" rotWithShape="0">
                        <a:srgbClr val="000000">
                          <a:alpha val="40000"/>
                        </a:srgbClr>
                      </a:outerShdw>
                    </a:effectLst>
                    <a:latin typeface="Arial (Body)"/>
                    <a:cs typeface="Times New Roman" pitchFamily="18" charset="0"/>
                  </a:rPr>
                  <a:t>28</a:t>
                </a:r>
              </a:p>
            </p:txBody>
          </p:sp>
        </p:grpSp>
      </p:grpSp>
      <p:grpSp>
        <p:nvGrpSpPr>
          <p:cNvPr id="31" name="Group 30"/>
          <p:cNvGrpSpPr/>
          <p:nvPr/>
        </p:nvGrpSpPr>
        <p:grpSpPr>
          <a:xfrm>
            <a:off x="5" y="1500349"/>
            <a:ext cx="8640671" cy="1009845"/>
            <a:chOff x="431321" y="3156534"/>
            <a:chExt cx="8640671" cy="1009845"/>
          </a:xfrm>
        </p:grpSpPr>
        <p:grpSp>
          <p:nvGrpSpPr>
            <p:cNvPr id="30" name="Group 29"/>
            <p:cNvGrpSpPr/>
            <p:nvPr/>
          </p:nvGrpSpPr>
          <p:grpSpPr>
            <a:xfrm>
              <a:off x="1907704" y="3298139"/>
              <a:ext cx="7164288" cy="857787"/>
              <a:chOff x="1152128" y="1635646"/>
              <a:chExt cx="7164288" cy="857787"/>
            </a:xfrm>
          </p:grpSpPr>
          <p:sp>
            <p:nvSpPr>
              <p:cNvPr id="23" name="Rectangle 19"/>
              <p:cNvSpPr/>
              <p:nvPr/>
            </p:nvSpPr>
            <p:spPr>
              <a:xfrm rot="179204">
                <a:off x="4733466" y="1730693"/>
                <a:ext cx="3493443" cy="762740"/>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25C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152128" y="1635646"/>
                <a:ext cx="7164288" cy="830861"/>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226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9"/>
              <p:cNvSpPr/>
              <p:nvPr/>
            </p:nvSpPr>
            <p:spPr>
              <a:xfrm>
                <a:off x="1152128" y="1724270"/>
                <a:ext cx="6948264" cy="653611"/>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431321" y="3435846"/>
              <a:ext cx="1342614" cy="728800"/>
              <a:chOff x="3203848" y="2707046"/>
              <a:chExt cx="1342614" cy="728800"/>
            </a:xfrm>
          </p:grpSpPr>
          <p:sp>
            <p:nvSpPr>
              <p:cNvPr id="26" name="Rectangle 19"/>
              <p:cNvSpPr/>
              <p:nvPr/>
            </p:nvSpPr>
            <p:spPr>
              <a:xfrm flipH="1">
                <a:off x="3203848" y="2821010"/>
                <a:ext cx="1195898" cy="614836"/>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226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9"/>
              <p:cNvSpPr/>
              <p:nvPr/>
            </p:nvSpPr>
            <p:spPr>
              <a:xfrm rot="464812" flipH="1">
                <a:off x="3386624" y="2707046"/>
                <a:ext cx="1159838" cy="653611"/>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Oval 20"/>
            <p:cNvSpPr/>
            <p:nvPr/>
          </p:nvSpPr>
          <p:spPr>
            <a:xfrm>
              <a:off x="1462697" y="3156534"/>
              <a:ext cx="1008112" cy="1008112"/>
            </a:xfrm>
            <a:prstGeom prst="ellipse">
              <a:avLst/>
            </a:prstGeom>
            <a:solidFill>
              <a:srgbClr val="226668"/>
            </a:solidFill>
            <a:ln>
              <a:noFill/>
            </a:ln>
            <a:effectLst>
              <a:glow rad="139700">
                <a:schemeClr val="tx1">
                  <a:lumMod val="95000"/>
                  <a:lumOff val="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1714217" y="3190205"/>
              <a:ext cx="697543" cy="461665"/>
            </a:xfrm>
            <a:prstGeom prst="rect">
              <a:avLst/>
            </a:prstGeom>
            <a:noFill/>
          </p:spPr>
          <p:txBody>
            <a:bodyPr wrap="square" rtlCol="0">
              <a:spAutoFit/>
            </a:bodyPr>
            <a:lstStyle/>
            <a:p>
              <a:r>
                <a:rPr lang="en-US" sz="2000" b="1">
                  <a:solidFill>
                    <a:schemeClr val="bg1"/>
                  </a:solidFill>
                  <a:latin typeface="UTM Avo" pitchFamily="18" charset="0"/>
                </a:rPr>
                <a:t>Bài</a:t>
              </a:r>
              <a:r>
                <a:rPr lang="en-US" sz="2400" b="1">
                  <a:solidFill>
                    <a:srgbClr val="00589A"/>
                  </a:solidFill>
                  <a:latin typeface="UTM Avo" pitchFamily="18" charset="0"/>
                </a:rPr>
                <a:t> </a:t>
              </a:r>
            </a:p>
          </p:txBody>
        </p:sp>
        <p:sp>
          <p:nvSpPr>
            <p:cNvPr id="33" name="Rectangle 32"/>
            <p:cNvSpPr/>
            <p:nvPr/>
          </p:nvSpPr>
          <p:spPr>
            <a:xfrm>
              <a:off x="1580271" y="3458493"/>
              <a:ext cx="755335" cy="707886"/>
            </a:xfrm>
            <a:prstGeom prst="rect">
              <a:avLst/>
            </a:prstGeom>
            <a:noFill/>
          </p:spPr>
          <p:txBody>
            <a:bodyPr wrap="none" lIns="91440" tIns="45720" rIns="91440" bIns="45720">
              <a:spAutoFit/>
            </a:bodyPr>
            <a:lstStyle/>
            <a:p>
              <a:pPr algn="ctr"/>
              <a:r>
                <a:rPr lang="en-US" sz="4000" b="1">
                  <a:ln w="19050">
                    <a:solidFill>
                      <a:schemeClr val="bg1"/>
                    </a:solidFill>
                    <a:prstDash val="solid"/>
                  </a:ln>
                  <a:solidFill>
                    <a:schemeClr val="bg1"/>
                  </a:solidFill>
                  <a:effectLst>
                    <a:outerShdw blurRad="41275" dist="20320" dir="1800000" algn="tl" rotWithShape="0">
                      <a:srgbClr val="000000">
                        <a:alpha val="40000"/>
                      </a:srgbClr>
                    </a:outerShdw>
                  </a:effectLst>
                  <a:latin typeface="Arial (Body)"/>
                  <a:cs typeface="Times New Roman" pitchFamily="18" charset="0"/>
                </a:rPr>
                <a:t>1</a:t>
              </a:r>
              <a:r>
                <a:rPr lang="vi-VN" sz="4000" b="1">
                  <a:ln w="19050">
                    <a:solidFill>
                      <a:schemeClr val="bg1"/>
                    </a:solidFill>
                    <a:prstDash val="solid"/>
                  </a:ln>
                  <a:solidFill>
                    <a:schemeClr val="bg1"/>
                  </a:solidFill>
                  <a:effectLst>
                    <a:outerShdw blurRad="41275" dist="20320" dir="1800000" algn="tl" rotWithShape="0">
                      <a:srgbClr val="000000">
                        <a:alpha val="40000"/>
                      </a:srgbClr>
                    </a:outerShdw>
                  </a:effectLst>
                  <a:latin typeface="Arial (Body)"/>
                  <a:cs typeface="Times New Roman" pitchFamily="18" charset="0"/>
                </a:rPr>
                <a:t>8</a:t>
              </a:r>
              <a:endParaRPr lang="en-US" sz="4000" b="1">
                <a:ln w="19050">
                  <a:solidFill>
                    <a:schemeClr val="bg1"/>
                  </a:solidFill>
                  <a:prstDash val="solid"/>
                </a:ln>
                <a:solidFill>
                  <a:schemeClr val="bg1"/>
                </a:solidFill>
                <a:effectLst>
                  <a:outerShdw blurRad="41275" dist="20320" dir="1800000" algn="tl" rotWithShape="0">
                    <a:srgbClr val="000000">
                      <a:alpha val="40000"/>
                    </a:srgbClr>
                  </a:outerShdw>
                </a:effectLst>
                <a:latin typeface="Arial (Body)"/>
                <a:cs typeface="Times New Roman" pitchFamily="18" charset="0"/>
              </a:endParaRPr>
            </a:p>
          </p:txBody>
        </p:sp>
        <p:sp>
          <p:nvSpPr>
            <p:cNvPr id="34" name="TextBox 33"/>
            <p:cNvSpPr txBox="1"/>
            <p:nvPr/>
          </p:nvSpPr>
          <p:spPr>
            <a:xfrm>
              <a:off x="2531534" y="3448913"/>
              <a:ext cx="5712874" cy="492443"/>
            </a:xfrm>
            <a:prstGeom prst="rect">
              <a:avLst/>
            </a:prstGeom>
            <a:noFill/>
          </p:spPr>
          <p:txBody>
            <a:bodyPr wrap="square" rtlCol="0">
              <a:spAutoFit/>
            </a:bodyPr>
            <a:lstStyle/>
            <a:p>
              <a:pPr algn="ctr"/>
              <a:r>
                <a:rPr lang="vi-VN" sz="2600" b="1">
                  <a:solidFill>
                    <a:srgbClr val="316E71"/>
                  </a:solidFill>
                  <a:latin typeface="Arial Rounded MT Bold" pitchFamily="34" charset="0"/>
                </a:rPr>
                <a:t>THƯ  VIỆN  BIẾT  ĐI</a:t>
              </a:r>
              <a:endParaRPr lang="en-US" sz="2600" b="1">
                <a:solidFill>
                  <a:srgbClr val="316E71"/>
                </a:solidFill>
                <a:latin typeface="Arial Rounded MT Bold" pitchFamily="34" charset="0"/>
              </a:endParaRPr>
            </a:p>
          </p:txBody>
        </p:sp>
      </p:grpSp>
      <p:sp>
        <p:nvSpPr>
          <p:cNvPr id="39" name="TextBox 38"/>
          <p:cNvSpPr txBox="1"/>
          <p:nvPr/>
        </p:nvSpPr>
        <p:spPr>
          <a:xfrm>
            <a:off x="5" y="4083920"/>
            <a:ext cx="8820471" cy="954097"/>
          </a:xfrm>
          <a:prstGeom prst="rect">
            <a:avLst/>
          </a:prstGeom>
          <a:noFill/>
        </p:spPr>
        <p:txBody>
          <a:bodyPr wrap="square" lIns="91430" tIns="45715" rIns="91430" bIns="45715" rtlCol="0">
            <a:spAutoFit/>
          </a:bodyPr>
          <a:lstStyle/>
          <a:p>
            <a:pPr algn="ctr"/>
            <a:r>
              <a:rPr lang="en-US" sz="2800" b="1">
                <a:solidFill>
                  <a:prstClr val="black"/>
                </a:solidFill>
                <a:latin typeface="Arial" pitchFamily="34" charset="0"/>
                <a:cs typeface="Arial" pitchFamily="34" charset="0"/>
              </a:rPr>
              <a:t>Tiết  </a:t>
            </a:r>
            <a:r>
              <a:rPr lang="vi-VN" sz="2800" b="1">
                <a:solidFill>
                  <a:prstClr val="black"/>
                </a:solidFill>
                <a:latin typeface="Arial" pitchFamily="34" charset="0"/>
                <a:cs typeface="Arial" pitchFamily="34" charset="0"/>
              </a:rPr>
              <a:t>5</a:t>
            </a:r>
            <a:r>
              <a:rPr lang="en-US" sz="2800" b="1">
                <a:solidFill>
                  <a:prstClr val="black"/>
                </a:solidFill>
                <a:latin typeface="Arial" pitchFamily="34" charset="0"/>
                <a:cs typeface="Arial" pitchFamily="34" charset="0"/>
              </a:rPr>
              <a:t>  </a:t>
            </a:r>
          </a:p>
          <a:p>
            <a:pPr algn="ctr"/>
            <a:r>
              <a:rPr lang="en-US" sz="2800" b="1">
                <a:solidFill>
                  <a:prstClr val="black"/>
                </a:solidFill>
                <a:latin typeface="Arial" pitchFamily="34" charset="0"/>
                <a:cs typeface="Arial" pitchFamily="34" charset="0"/>
              </a:rPr>
              <a:t>SáchTiếng Việt  2 trang 8</a:t>
            </a:r>
            <a:r>
              <a:rPr lang="vi-VN" sz="2800" b="1">
                <a:solidFill>
                  <a:prstClr val="black"/>
                </a:solidFill>
                <a:latin typeface="Arial" pitchFamily="34" charset="0"/>
                <a:cs typeface="Arial" pitchFamily="34" charset="0"/>
              </a:rPr>
              <a:t>3</a:t>
            </a:r>
            <a:endParaRPr lang="en-US" sz="2800" b="1">
              <a:solidFill>
                <a:prstClr val="black"/>
              </a:solidFill>
              <a:latin typeface="Arial" pitchFamily="34" charset="0"/>
              <a:cs typeface="Arial" pitchFamily="34" charset="0"/>
            </a:endParaRPr>
          </a:p>
        </p:txBody>
      </p:sp>
      <p:sp>
        <p:nvSpPr>
          <p:cNvPr id="41" name="Rectangle 7"/>
          <p:cNvSpPr/>
          <p:nvPr/>
        </p:nvSpPr>
        <p:spPr>
          <a:xfrm rot="10800000" flipH="1">
            <a:off x="5652120" y="3888431"/>
            <a:ext cx="3490290" cy="1275606"/>
          </a:xfrm>
          <a:custGeom>
            <a:avLst/>
            <a:gdLst/>
            <a:ahLst/>
            <a:cxnLst/>
            <a:rect l="l" t="t" r="r" b="b"/>
            <a:pathLst>
              <a:path w="3131840" h="1275606">
                <a:moveTo>
                  <a:pt x="0" y="0"/>
                </a:moveTo>
                <a:lnTo>
                  <a:pt x="3131840" y="0"/>
                </a:lnTo>
                <a:lnTo>
                  <a:pt x="3131840" y="1275606"/>
                </a:lnTo>
                <a:cubicBezTo>
                  <a:pt x="3131840" y="576642"/>
                  <a:pt x="1816488" y="10019"/>
                  <a:pt x="193918" y="10019"/>
                </a:cubicBezTo>
                <a:cubicBezTo>
                  <a:pt x="128747" y="10019"/>
                  <a:pt x="64072" y="10933"/>
                  <a:pt x="0" y="14237"/>
                </a:cubicBez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solidFill>
                <a:prstClr val="white"/>
              </a:solidFill>
            </a:endParaRPr>
          </a:p>
        </p:txBody>
      </p:sp>
      <p:grpSp>
        <p:nvGrpSpPr>
          <p:cNvPr id="35" name="Group 34"/>
          <p:cNvGrpSpPr/>
          <p:nvPr/>
        </p:nvGrpSpPr>
        <p:grpSpPr>
          <a:xfrm>
            <a:off x="4818694" y="2787776"/>
            <a:ext cx="988802" cy="890365"/>
            <a:chOff x="1259632" y="3158870"/>
            <a:chExt cx="988802" cy="890365"/>
          </a:xfrm>
        </p:grpSpPr>
        <p:pic>
          <p:nvPicPr>
            <p:cNvPr id="36" name="Picture 2" descr="C:\Users\Administrator\Application Data\Zamaan's Software\psc\screensho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9632" y="3158870"/>
              <a:ext cx="988802" cy="848722"/>
            </a:xfrm>
            <a:prstGeom prst="rect">
              <a:avLst/>
            </a:prstGeom>
            <a:noFill/>
            <a:extLst>
              <a:ext uri="{909E8E84-426E-40DD-AFC4-6F175D3DCCD1}">
                <a14:hiddenFill xmlns:a14="http://schemas.microsoft.com/office/drawing/2010/main">
                  <a:solidFill>
                    <a:srgbClr val="FFFFFF"/>
                  </a:solidFill>
                </a14:hiddenFill>
              </a:ext>
            </a:extLst>
          </p:spPr>
        </p:pic>
        <p:sp>
          <p:nvSpPr>
            <p:cNvPr id="37" name="Rounded Rectangle 32"/>
            <p:cNvSpPr>
              <a:spLocks noChangeArrowheads="1"/>
            </p:cNvSpPr>
            <p:nvPr/>
          </p:nvSpPr>
          <p:spPr bwMode="auto">
            <a:xfrm>
              <a:off x="1287135" y="3219822"/>
              <a:ext cx="955219" cy="829413"/>
            </a:xfrm>
            <a:prstGeom prst="roundRect">
              <a:avLst>
                <a:gd name="adj" fmla="val 16667"/>
              </a:avLst>
            </a:prstGeom>
            <a:noFill/>
            <a:ln w="28575" algn="ctr">
              <a:solidFill>
                <a:srgbClr val="FFC000"/>
              </a:solidFill>
              <a:round/>
              <a:headEnd/>
              <a:tailEnd/>
            </a:ln>
          </p:spPr>
          <p:txBody>
            <a:bodyPr/>
            <a:lstStyle/>
            <a:p>
              <a:endParaRPr lang="en-US"/>
            </a:p>
          </p:txBody>
        </p:sp>
      </p:grpSp>
      <p:pic>
        <p:nvPicPr>
          <p:cNvPr id="50" name="Picture 2"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6252" y="2848728"/>
            <a:ext cx="3000375" cy="1019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59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168"/>
                                        </p:tgtEl>
                                        <p:attrNameLst>
                                          <p:attrName>style.visibility</p:attrName>
                                        </p:attrNameLst>
                                      </p:cBhvr>
                                      <p:to>
                                        <p:strVal val="visible"/>
                                      </p:to>
                                    </p:set>
                                    <p:animEffect transition="in" filter="wipe(up)">
                                      <p:cBhvr>
                                        <p:cTn id="7" dur="500"/>
                                        <p:tgtEl>
                                          <p:spTgt spid="7168"/>
                                        </p:tgtEl>
                                      </p:cBhvr>
                                    </p:animEffect>
                                  </p:childTnLst>
                                  <p:subTnLst>
                                    <p:audio>
                                      <p:cMediaNode>
                                        <p:cTn display="0" masterRel="sameClick">
                                          <p:stCondLst>
                                            <p:cond evt="begin" delay="0">
                                              <p:tn val="5"/>
                                            </p:cond>
                                          </p:stCondLst>
                                          <p:endCondLst>
                                            <p:cond evt="onStopAudio" delay="0">
                                              <p:tgtEl>
                                                <p:sldTgt/>
                                              </p:tgtEl>
                                            </p:cond>
                                          </p:endCondLst>
                                        </p:cTn>
                                        <p:tgtEl>
                                          <p:sndTgt r:embed="rId3" name="Nhạc dao an tuong.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1000"/>
                                        <p:tgtEl>
                                          <p:spTgt spid="31"/>
                                        </p:tgtEl>
                                      </p:cBhvr>
                                    </p:animEffect>
                                  </p:childTnLst>
                                  <p:subTnLst>
                                    <p:audio>
                                      <p:cMediaNode>
                                        <p:cTn display="0" masterRel="sameClick">
                                          <p:stCondLst>
                                            <p:cond evt="begin" delay="0">
                                              <p:tn val="10"/>
                                            </p:cond>
                                          </p:stCondLst>
                                          <p:endCondLst>
                                            <p:cond evt="onStopAudio" delay="0">
                                              <p:tgtEl>
                                                <p:sldTgt/>
                                              </p:tgtEl>
                                            </p:cond>
                                          </p:endCondLst>
                                        </p:cTn>
                                        <p:tgtEl>
                                          <p:sndTgt r:embed="rId4" name="clic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1000"/>
                                        <p:tgtEl>
                                          <p:spTgt spid="50"/>
                                        </p:tgtEl>
                                      </p:cBhvr>
                                    </p:animEffect>
                                  </p:childTnLst>
                                </p:cTn>
                              </p:par>
                              <p:par>
                                <p:cTn id="18" presetID="6" presetClass="entr" presetSubtype="32" fill="hold" nodeType="with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circle(out)">
                                      <p:cBhvr>
                                        <p:cTn id="20" dur="1000"/>
                                        <p:tgtEl>
                                          <p:spTgt spid="35"/>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wipe(down)">
                                      <p:cBhvr>
                                        <p:cTn id="23" dur="500"/>
                                        <p:tgtEl>
                                          <p:spTgt spid="4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grpId="0" nodeType="click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barn(outVertical)">
                                      <p:cBhvr>
                                        <p:cTn id="28"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228372" y="1271598"/>
            <a:ext cx="2729140" cy="2092240"/>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9" name="Rounded Rectangle 118"/>
          <p:cNvSpPr/>
          <p:nvPr/>
        </p:nvSpPr>
        <p:spPr>
          <a:xfrm>
            <a:off x="251519" y="555526"/>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251520" y="635549"/>
            <a:ext cx="7992888"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1</a:t>
            </a:r>
            <a:r>
              <a:rPr lang="vi-VN" sz="2000" b="1">
                <a:latin typeface="UTM Avo" pitchFamily="18" charset="0"/>
              </a:rPr>
              <a:t>. Nói về một đồ dùng học tập của em</a:t>
            </a:r>
          </a:p>
        </p:txBody>
      </p:sp>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650448" y="995589"/>
            <a:ext cx="393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637674" y="995589"/>
            <a:ext cx="2610290" cy="193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pic>
        <p:nvPicPr>
          <p:cNvPr id="22530" name="Picture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0599" y="1419622"/>
            <a:ext cx="2625217" cy="1676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645568" y="2932953"/>
            <a:ext cx="2270248" cy="430885"/>
          </a:xfrm>
          <a:prstGeom prst="rect">
            <a:avLst/>
          </a:prstGeom>
          <a:noFill/>
        </p:spPr>
        <p:txBody>
          <a:bodyPr wrap="square" lIns="91438" tIns="45719" rIns="91438" bIns="45719" rtlCol="0">
            <a:spAutoFit/>
          </a:bodyPr>
          <a:lstStyle/>
          <a:p>
            <a:r>
              <a:rPr lang="vi-VN" sz="2200" b="1">
                <a:latin typeface="UTM Avo" pitchFamily="18" charset="0"/>
              </a:rPr>
              <a:t>cái bút máy</a:t>
            </a:r>
            <a:endParaRPr lang="en-US" sz="2200" b="1">
              <a:solidFill>
                <a:srgbClr val="C00000"/>
              </a:solidFill>
              <a:latin typeface="UTM Avo" pitchFamily="18" charset="0"/>
            </a:endParaRPr>
          </a:p>
        </p:txBody>
      </p:sp>
      <p:sp>
        <p:nvSpPr>
          <p:cNvPr id="22" name="Rounded Rectangle 21"/>
          <p:cNvSpPr/>
          <p:nvPr/>
        </p:nvSpPr>
        <p:spPr>
          <a:xfrm>
            <a:off x="3318971" y="1271598"/>
            <a:ext cx="2729140" cy="2092240"/>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29" name="TextBox 28"/>
          <p:cNvSpPr txBox="1"/>
          <p:nvPr/>
        </p:nvSpPr>
        <p:spPr>
          <a:xfrm>
            <a:off x="3736167" y="2932953"/>
            <a:ext cx="2270248" cy="430885"/>
          </a:xfrm>
          <a:prstGeom prst="rect">
            <a:avLst/>
          </a:prstGeom>
          <a:noFill/>
        </p:spPr>
        <p:txBody>
          <a:bodyPr wrap="square" lIns="91438" tIns="45719" rIns="91438" bIns="45719" rtlCol="0">
            <a:spAutoFit/>
          </a:bodyPr>
          <a:lstStyle/>
          <a:p>
            <a:r>
              <a:rPr lang="vi-VN" sz="2200" b="1">
                <a:latin typeface="UTM Avo" pitchFamily="18" charset="0"/>
              </a:rPr>
              <a:t>cái hộp bút</a:t>
            </a:r>
            <a:endParaRPr lang="en-US" sz="2200" b="1">
              <a:solidFill>
                <a:srgbClr val="C00000"/>
              </a:solidFill>
              <a:latin typeface="UTM Avo" pitchFamily="18" charset="0"/>
            </a:endParaRPr>
          </a:p>
        </p:txBody>
      </p:sp>
      <p:sp>
        <p:nvSpPr>
          <p:cNvPr id="30" name="Rounded Rectangle 29"/>
          <p:cNvSpPr/>
          <p:nvPr/>
        </p:nvSpPr>
        <p:spPr>
          <a:xfrm>
            <a:off x="6286937" y="1271598"/>
            <a:ext cx="2729140" cy="2092240"/>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32" name="TextBox 31"/>
          <p:cNvSpPr txBox="1"/>
          <p:nvPr/>
        </p:nvSpPr>
        <p:spPr>
          <a:xfrm>
            <a:off x="6704133" y="2932953"/>
            <a:ext cx="2270248" cy="430885"/>
          </a:xfrm>
          <a:prstGeom prst="rect">
            <a:avLst/>
          </a:prstGeom>
          <a:noFill/>
        </p:spPr>
        <p:txBody>
          <a:bodyPr wrap="square" lIns="91438" tIns="45719" rIns="91438" bIns="45719" rtlCol="0">
            <a:spAutoFit/>
          </a:bodyPr>
          <a:lstStyle/>
          <a:p>
            <a:r>
              <a:rPr lang="vi-VN" sz="2200" b="1">
                <a:latin typeface="UTM Avo" pitchFamily="18" charset="0"/>
              </a:rPr>
              <a:t>hộp sáp màu</a:t>
            </a:r>
            <a:endParaRPr lang="en-US" sz="2200" b="1">
              <a:solidFill>
                <a:srgbClr val="C00000"/>
              </a:solidFill>
              <a:latin typeface="UTM Avo" pitchFamily="18" charset="0"/>
            </a:endParaRPr>
          </a:p>
        </p:txBody>
      </p:sp>
      <p:pic>
        <p:nvPicPr>
          <p:cNvPr id="22531" name="Picture 3"/>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24644" b="29672"/>
          <a:stretch/>
        </p:blipFill>
        <p:spPr bwMode="auto">
          <a:xfrm>
            <a:off x="3394261" y="1563638"/>
            <a:ext cx="2653850" cy="1212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00192" y="1491630"/>
            <a:ext cx="2679144" cy="1452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439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circle(out)">
                                      <p:cBhvr>
                                        <p:cTn id="7" dur="1000"/>
                                        <p:tgtEl>
                                          <p:spTgt spid="2253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subTnLst>
                                    <p:audio>
                                      <p:cMediaNode>
                                        <p:cTn display="0" masterRel="sameClick">
                                          <p:stCondLst>
                                            <p:cond evt="begin" delay="0">
                                              <p:tn val="8"/>
                                            </p:cond>
                                          </p:stCondLst>
                                          <p:endCondLst>
                                            <p:cond evt="onStopAudio" delay="0">
                                              <p:tgtEl>
                                                <p:sldTgt/>
                                              </p:tgtEl>
                                            </p:cond>
                                          </p:endCondLst>
                                        </p:cTn>
                                        <p:tgtEl>
                                          <p:sndTgt r:embed="rId3" name="click.wav"/>
                                        </p:tgtEl>
                                      </p:cMediaNode>
                                    </p:audio>
                                  </p:subTnLst>
                                </p:cTn>
                              </p:par>
                              <p:par>
                                <p:cTn id="11" presetID="6" presetClass="entr" presetSubtype="32"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circle(out)">
                                      <p:cBhvr>
                                        <p:cTn id="13" dur="10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32"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out)">
                                      <p:cBhvr>
                                        <p:cTn id="18" dur="1000"/>
                                        <p:tgtEl>
                                          <p:spTgt spid="22"/>
                                        </p:tgtEl>
                                      </p:cBhvr>
                                    </p:animEffect>
                                  </p:childTnLst>
                                </p:cTn>
                              </p:par>
                              <p:par>
                                <p:cTn id="19" presetID="21" presetClass="entr" presetSubtype="1" fill="hold" nodeType="withEffect">
                                  <p:stCondLst>
                                    <p:cond delay="0"/>
                                  </p:stCondLst>
                                  <p:childTnLst>
                                    <p:set>
                                      <p:cBhvr>
                                        <p:cTn id="20" dur="1" fill="hold">
                                          <p:stCondLst>
                                            <p:cond delay="0"/>
                                          </p:stCondLst>
                                        </p:cTn>
                                        <p:tgtEl>
                                          <p:spTgt spid="22531"/>
                                        </p:tgtEl>
                                        <p:attrNameLst>
                                          <p:attrName>style.visibility</p:attrName>
                                        </p:attrNameLst>
                                      </p:cBhvr>
                                      <p:to>
                                        <p:strVal val="visible"/>
                                      </p:to>
                                    </p:set>
                                    <p:animEffect transition="in" filter="wheel(1)">
                                      <p:cBhvr>
                                        <p:cTn id="21" dur="1000"/>
                                        <p:tgtEl>
                                          <p:spTgt spid="2253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500"/>
                                        <p:tgtEl>
                                          <p:spTgt spid="29"/>
                                        </p:tgtEl>
                                      </p:cBhvr>
                                    </p:animEffect>
                                  </p:childTnLst>
                                  <p:subTnLst>
                                    <p:audio>
                                      <p:cMediaNode>
                                        <p:cTn display="0" masterRel="sameClick">
                                          <p:stCondLst>
                                            <p:cond evt="begin" delay="0">
                                              <p:tn val="22"/>
                                            </p:cond>
                                          </p:stCondLst>
                                          <p:endCondLst>
                                            <p:cond evt="onStopAudio" delay="0">
                                              <p:tgtEl>
                                                <p:sldTgt/>
                                              </p:tgtEl>
                                            </p:cond>
                                          </p:endCondLst>
                                        </p:cTn>
                                        <p:tgtEl>
                                          <p:sndTgt r:embed="rId3" name="click.wav"/>
                                        </p:tgtEl>
                                      </p:cMediaNode>
                                    </p:audio>
                                  </p:subTnLst>
                                </p:cTn>
                              </p:par>
                            </p:childTnLst>
                          </p:cTn>
                        </p:par>
                      </p:childTnLst>
                    </p:cTn>
                  </p:par>
                  <p:par>
                    <p:cTn id="25" fill="hold">
                      <p:stCondLst>
                        <p:cond delay="indefinite"/>
                      </p:stCondLst>
                      <p:childTnLst>
                        <p:par>
                          <p:cTn id="26" fill="hold">
                            <p:stCondLst>
                              <p:cond delay="0"/>
                            </p:stCondLst>
                            <p:childTnLst>
                              <p:par>
                                <p:cTn id="27" presetID="6" presetClass="entr" presetSubtype="32"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circle(out)">
                                      <p:cBhvr>
                                        <p:cTn id="29" dur="1000"/>
                                        <p:tgtEl>
                                          <p:spTgt spid="30"/>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left)">
                                      <p:cBhvr>
                                        <p:cTn id="32" dur="500"/>
                                        <p:tgtEl>
                                          <p:spTgt spid="32"/>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par>
                                <p:cTn id="33" presetID="6" presetClass="entr" presetSubtype="32" fill="hold" nodeType="withEffect">
                                  <p:stCondLst>
                                    <p:cond delay="0"/>
                                  </p:stCondLst>
                                  <p:childTnLst>
                                    <p:set>
                                      <p:cBhvr>
                                        <p:cTn id="34" dur="1" fill="hold">
                                          <p:stCondLst>
                                            <p:cond delay="0"/>
                                          </p:stCondLst>
                                        </p:cTn>
                                        <p:tgtEl>
                                          <p:spTgt spid="22532"/>
                                        </p:tgtEl>
                                        <p:attrNameLst>
                                          <p:attrName>style.visibility</p:attrName>
                                        </p:attrNameLst>
                                      </p:cBhvr>
                                      <p:to>
                                        <p:strVal val="visible"/>
                                      </p:to>
                                    </p:set>
                                    <p:animEffect transition="in" filter="circle(out)">
                                      <p:cBhvr>
                                        <p:cTn id="35" dur="1000"/>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P spid="22" grpId="0" animBg="1"/>
      <p:bldP spid="29" grpId="0"/>
      <p:bldP spid="30" grpId="0" animBg="1"/>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228372" y="1271598"/>
            <a:ext cx="2729140" cy="2092240"/>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9" name="Rounded Rectangle 118"/>
          <p:cNvSpPr/>
          <p:nvPr/>
        </p:nvSpPr>
        <p:spPr>
          <a:xfrm>
            <a:off x="251519" y="555526"/>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251520" y="635549"/>
            <a:ext cx="7992888"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1</a:t>
            </a:r>
            <a:r>
              <a:rPr lang="vi-VN" sz="2000" b="1">
                <a:latin typeface="UTM Avo" pitchFamily="18" charset="0"/>
              </a:rPr>
              <a:t>. Nói về một đồ dùng học tập của em</a:t>
            </a:r>
          </a:p>
        </p:txBody>
      </p:sp>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650448" y="995589"/>
            <a:ext cx="393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637674" y="995589"/>
            <a:ext cx="2610290" cy="193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45568" y="2932953"/>
            <a:ext cx="2270248" cy="430885"/>
          </a:xfrm>
          <a:prstGeom prst="rect">
            <a:avLst/>
          </a:prstGeom>
          <a:noFill/>
        </p:spPr>
        <p:txBody>
          <a:bodyPr wrap="square" lIns="91438" tIns="45719" rIns="91438" bIns="45719" rtlCol="0">
            <a:spAutoFit/>
          </a:bodyPr>
          <a:lstStyle/>
          <a:p>
            <a:r>
              <a:rPr lang="vi-VN" sz="2200" b="1">
                <a:latin typeface="UTM Avo" pitchFamily="18" charset="0"/>
              </a:rPr>
              <a:t>cái cặp sách</a:t>
            </a:r>
            <a:endParaRPr lang="en-US" sz="2200" b="1">
              <a:solidFill>
                <a:srgbClr val="C00000"/>
              </a:solidFill>
              <a:latin typeface="UTM Avo" pitchFamily="18" charset="0"/>
            </a:endParaRPr>
          </a:p>
        </p:txBody>
      </p:sp>
      <p:sp>
        <p:nvSpPr>
          <p:cNvPr id="22" name="Rounded Rectangle 21"/>
          <p:cNvSpPr/>
          <p:nvPr/>
        </p:nvSpPr>
        <p:spPr>
          <a:xfrm>
            <a:off x="3318971" y="1271598"/>
            <a:ext cx="2729140" cy="2092240"/>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29" name="TextBox 28"/>
          <p:cNvSpPr txBox="1"/>
          <p:nvPr/>
        </p:nvSpPr>
        <p:spPr>
          <a:xfrm>
            <a:off x="3736167" y="2932953"/>
            <a:ext cx="2270248" cy="430885"/>
          </a:xfrm>
          <a:prstGeom prst="rect">
            <a:avLst/>
          </a:prstGeom>
          <a:noFill/>
        </p:spPr>
        <p:txBody>
          <a:bodyPr wrap="square" lIns="91438" tIns="45719" rIns="91438" bIns="45719" rtlCol="0">
            <a:spAutoFit/>
          </a:bodyPr>
          <a:lstStyle/>
          <a:p>
            <a:r>
              <a:rPr lang="vi-VN" sz="2200" b="1">
                <a:latin typeface="UTM Avo" pitchFamily="18" charset="0"/>
              </a:rPr>
              <a:t>quyển sách</a:t>
            </a:r>
            <a:endParaRPr lang="en-US" sz="2200" b="1">
              <a:solidFill>
                <a:srgbClr val="C00000"/>
              </a:solidFill>
              <a:latin typeface="UTM Avo" pitchFamily="18" charset="0"/>
            </a:endParaRPr>
          </a:p>
        </p:txBody>
      </p:sp>
      <p:sp>
        <p:nvSpPr>
          <p:cNvPr id="30" name="Rounded Rectangle 29"/>
          <p:cNvSpPr/>
          <p:nvPr/>
        </p:nvSpPr>
        <p:spPr>
          <a:xfrm>
            <a:off x="6286937" y="1271598"/>
            <a:ext cx="2729140" cy="2092240"/>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32" name="TextBox 31"/>
          <p:cNvSpPr txBox="1"/>
          <p:nvPr/>
        </p:nvSpPr>
        <p:spPr>
          <a:xfrm>
            <a:off x="6704133" y="2932953"/>
            <a:ext cx="2270248" cy="430885"/>
          </a:xfrm>
          <a:prstGeom prst="rect">
            <a:avLst/>
          </a:prstGeom>
          <a:noFill/>
        </p:spPr>
        <p:txBody>
          <a:bodyPr wrap="square" lIns="91438" tIns="45719" rIns="91438" bIns="45719" rtlCol="0">
            <a:spAutoFit/>
          </a:bodyPr>
          <a:lstStyle/>
          <a:p>
            <a:r>
              <a:rPr lang="vi-VN" sz="2200" b="1">
                <a:latin typeface="UTM Avo" pitchFamily="18" charset="0"/>
              </a:rPr>
              <a:t>cái bút chì</a:t>
            </a:r>
            <a:endParaRPr lang="en-US" sz="2200" b="1">
              <a:solidFill>
                <a:srgbClr val="C00000"/>
              </a:solidFill>
              <a:latin typeface="UTM Avo" pitchFamily="18" charset="0"/>
            </a:endParaRPr>
          </a:p>
        </p:txBody>
      </p:sp>
      <p:pic>
        <p:nvPicPr>
          <p:cNvPr id="23" name="Picture 20"/>
          <p:cNvPicPr>
            <a:picLocks noChangeAspect="1" noChangeArrowheads="1"/>
          </p:cNvPicPr>
          <p:nvPr/>
        </p:nvPicPr>
        <p:blipFill>
          <a:blip r:embed="rId6" cstate="print">
            <a:extLst>
              <a:ext uri="{28A0092B-C50C-407E-A947-70E740481C1C}">
                <a14:useLocalDpi xmlns:a14="http://schemas.microsoft.com/office/drawing/2010/main" val="0"/>
              </a:ext>
            </a:extLst>
          </a:blip>
          <a:srcRect l="14742" r="18405"/>
          <a:stretch>
            <a:fillRect/>
          </a:stretch>
        </p:blipFill>
        <p:spPr bwMode="auto">
          <a:xfrm>
            <a:off x="430880" y="1436087"/>
            <a:ext cx="2324124" cy="1467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descr="C:\Users\Administrator\Application Data\Zamaan's Software\psc\screenshot.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469018">
            <a:off x="4241068" y="1430288"/>
            <a:ext cx="1023564" cy="1441869"/>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62117" y="1563638"/>
            <a:ext cx="2846387" cy="129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5381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16" presetClass="entr" presetSubtype="2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circle(out)">
                                      <p:cBhvr>
                                        <p:cTn id="13" dur="10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32"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out)">
                                      <p:cBhvr>
                                        <p:cTn id="18" dur="1000"/>
                                        <p:tgtEl>
                                          <p:spTgt spid="22"/>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left)">
                                      <p:cBhvr>
                                        <p:cTn id="21" dur="500"/>
                                        <p:tgtEl>
                                          <p:spTgt spid="29"/>
                                        </p:tgtEl>
                                      </p:cBhvr>
                                    </p:animEffect>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par>
                                <p:cTn id="22" presetID="6" presetClass="entr" presetSubtype="32"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circle(out)">
                                      <p:cBhvr>
                                        <p:cTn id="24" dur="10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32"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circle(out)">
                                      <p:cBhvr>
                                        <p:cTn id="29" dur="1000"/>
                                        <p:tgtEl>
                                          <p:spTgt spid="30"/>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left)">
                                      <p:cBhvr>
                                        <p:cTn id="32" dur="500"/>
                                        <p:tgtEl>
                                          <p:spTgt spid="32"/>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par>
                                <p:cTn id="33" presetID="6" presetClass="entr" presetSubtype="32" fill="hold" nodeType="withEffect">
                                  <p:stCondLst>
                                    <p:cond delay="0"/>
                                  </p:stCondLst>
                                  <p:childTnLst>
                                    <p:set>
                                      <p:cBhvr>
                                        <p:cTn id="34" dur="1" fill="hold">
                                          <p:stCondLst>
                                            <p:cond delay="0"/>
                                          </p:stCondLst>
                                        </p:cTn>
                                        <p:tgtEl>
                                          <p:spTgt spid="23554"/>
                                        </p:tgtEl>
                                        <p:attrNameLst>
                                          <p:attrName>style.visibility</p:attrName>
                                        </p:attrNameLst>
                                      </p:cBhvr>
                                      <p:to>
                                        <p:strVal val="visible"/>
                                      </p:to>
                                    </p:set>
                                    <p:animEffect transition="in" filter="circle(out)">
                                      <p:cBhvr>
                                        <p:cTn id="35" dur="10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P spid="22" grpId="0" animBg="1"/>
      <p:bldP spid="29" grpId="0"/>
      <p:bldP spid="30" grpId="0" animBg="1"/>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228372" y="1271597"/>
            <a:ext cx="8752050" cy="2885491"/>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9" name="Rounded Rectangle 118"/>
          <p:cNvSpPr/>
          <p:nvPr/>
        </p:nvSpPr>
        <p:spPr>
          <a:xfrm>
            <a:off x="251519" y="555526"/>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251520" y="635549"/>
            <a:ext cx="7992888"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1</a:t>
            </a:r>
            <a:r>
              <a:rPr lang="vi-VN" sz="2000" b="1">
                <a:latin typeface="UTM Avo" pitchFamily="18" charset="0"/>
              </a:rPr>
              <a:t>. Nói về một đồ dùng học tập của em</a:t>
            </a:r>
          </a:p>
        </p:txBody>
      </p:sp>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650448" y="995589"/>
            <a:ext cx="393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637674" y="995589"/>
            <a:ext cx="2610290" cy="193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637674" y="4157089"/>
            <a:ext cx="6822757" cy="430885"/>
          </a:xfrm>
          <a:prstGeom prst="rect">
            <a:avLst/>
          </a:prstGeom>
          <a:noFill/>
        </p:spPr>
        <p:txBody>
          <a:bodyPr wrap="square" lIns="91438" tIns="45719" rIns="91438" bIns="45719" rtlCol="0">
            <a:spAutoFit/>
          </a:bodyPr>
          <a:lstStyle/>
          <a:p>
            <a:r>
              <a:rPr lang="vi-VN" sz="2200" b="1">
                <a:latin typeface="UTM Avo" pitchFamily="18" charset="0"/>
              </a:rPr>
              <a:t>Minh họa cách giới thiệu cái bút máy</a:t>
            </a:r>
            <a:endParaRPr lang="en-US" sz="2200" b="1">
              <a:solidFill>
                <a:srgbClr val="C00000"/>
              </a:solidFill>
              <a:latin typeface="UTM Avo" pitchFamily="18" charset="0"/>
            </a:endParaRPr>
          </a:p>
        </p:txBody>
      </p:sp>
    </p:spTree>
    <p:extLst>
      <p:ext uri="{BB962C8B-B14F-4D97-AF65-F5344CB8AC3E}">
        <p14:creationId xmlns:p14="http://schemas.microsoft.com/office/powerpoint/2010/main" val="3174287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6" presetClass="entr" presetSubtype="32"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ircle(out)">
                                      <p:cBhvr>
                                        <p:cTn id="1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228372" y="1271597"/>
            <a:ext cx="8752050" cy="2885491"/>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9" name="Rounded Rectangle 118"/>
          <p:cNvSpPr/>
          <p:nvPr/>
        </p:nvSpPr>
        <p:spPr>
          <a:xfrm>
            <a:off x="251519" y="555526"/>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251520" y="635549"/>
            <a:ext cx="7992888"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1</a:t>
            </a:r>
            <a:r>
              <a:rPr lang="vi-VN" sz="2000" b="1">
                <a:latin typeface="UTM Avo" pitchFamily="18" charset="0"/>
              </a:rPr>
              <a:t>. Nói về một đồ dùng học tập của em</a:t>
            </a:r>
          </a:p>
        </p:txBody>
      </p:sp>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650448" y="995589"/>
            <a:ext cx="393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637674" y="995589"/>
            <a:ext cx="2610290" cy="193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637674" y="4157089"/>
            <a:ext cx="6822757" cy="430885"/>
          </a:xfrm>
          <a:prstGeom prst="rect">
            <a:avLst/>
          </a:prstGeom>
          <a:noFill/>
        </p:spPr>
        <p:txBody>
          <a:bodyPr wrap="square" lIns="91438" tIns="45719" rIns="91438" bIns="45719" rtlCol="0">
            <a:spAutoFit/>
          </a:bodyPr>
          <a:lstStyle/>
          <a:p>
            <a:r>
              <a:rPr lang="vi-VN" sz="2200" b="1">
                <a:latin typeface="UTM Avo" pitchFamily="18" charset="0"/>
              </a:rPr>
              <a:t>Minh họa cách giới thiệu cái bút chì</a:t>
            </a:r>
            <a:endParaRPr lang="en-US" sz="2200" b="1">
              <a:solidFill>
                <a:srgbClr val="C00000"/>
              </a:solidFill>
              <a:latin typeface="UTM Avo" pitchFamily="18" charset="0"/>
            </a:endParaRPr>
          </a:p>
        </p:txBody>
      </p:sp>
    </p:spTree>
    <p:extLst>
      <p:ext uri="{BB962C8B-B14F-4D97-AF65-F5344CB8AC3E}">
        <p14:creationId xmlns:p14="http://schemas.microsoft.com/office/powerpoint/2010/main" val="151504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6" presetClass="entr" presetSubtype="32"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ircle(out)">
                                      <p:cBhvr>
                                        <p:cTn id="1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15" name="Rounded Rectangle 32"/>
          <p:cNvSpPr>
            <a:spLocks noChangeArrowheads="1"/>
          </p:cNvSpPr>
          <p:nvPr/>
        </p:nvSpPr>
        <p:spPr bwMode="auto">
          <a:xfrm>
            <a:off x="2222946" y="627534"/>
            <a:ext cx="6813550" cy="3122799"/>
          </a:xfrm>
          <a:prstGeom prst="roundRect">
            <a:avLst>
              <a:gd name="adj" fmla="val 16667"/>
            </a:avLst>
          </a:prstGeom>
          <a:solidFill>
            <a:schemeClr val="accent2">
              <a:lumMod val="50000"/>
            </a:schemeClr>
          </a:solidFill>
          <a:ln w="9525" algn="ctr">
            <a:solidFill>
              <a:srgbClr val="FFC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16" name="Picture 1"/>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783" y="324045"/>
            <a:ext cx="2399950" cy="4444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2438970" y="627534"/>
            <a:ext cx="6597526" cy="3139319"/>
          </a:xfrm>
          <a:prstGeom prst="rect">
            <a:avLst/>
          </a:prstGeom>
          <a:noFill/>
        </p:spPr>
        <p:txBody>
          <a:bodyPr wrap="square" lIns="91438" tIns="45719" rIns="91438" bIns="45719" rtlCol="0">
            <a:spAutoFit/>
          </a:bodyPr>
          <a:lstStyle/>
          <a:p>
            <a:pPr algn="just">
              <a:lnSpc>
                <a:spcPct val="150000"/>
              </a:lnSpc>
            </a:pPr>
            <a:r>
              <a:rPr lang="vi-VN" sz="2200" b="1" u="sng">
                <a:solidFill>
                  <a:srgbClr val="FFFFD9"/>
                </a:solidFill>
                <a:latin typeface="UTM Avo" pitchFamily="18" charset="0"/>
              </a:rPr>
              <a:t>Để giới thiệu đồ dùng học tập:</a:t>
            </a:r>
            <a:endParaRPr lang="en-US" sz="2200" b="1" u="sng">
              <a:solidFill>
                <a:srgbClr val="FFFFD9"/>
              </a:solidFill>
              <a:latin typeface="UTM Avo" pitchFamily="18" charset="0"/>
            </a:endParaRPr>
          </a:p>
          <a:p>
            <a:pPr algn="just">
              <a:lnSpc>
                <a:spcPct val="150000"/>
              </a:lnSpc>
            </a:pPr>
            <a:r>
              <a:rPr lang="en-US" sz="2200" b="1">
                <a:solidFill>
                  <a:srgbClr val="FFFFD9"/>
                </a:solidFill>
                <a:latin typeface="UTM Avo" pitchFamily="18" charset="0"/>
              </a:rPr>
              <a:t>- </a:t>
            </a:r>
            <a:r>
              <a:rPr lang="vi-VN" sz="2200" b="1">
                <a:solidFill>
                  <a:srgbClr val="FFFFD9"/>
                </a:solidFill>
                <a:latin typeface="UTM Avo" pitchFamily="18" charset="0"/>
              </a:rPr>
              <a:t>Đó là cái gì?</a:t>
            </a:r>
            <a:r>
              <a:rPr lang="en-US" sz="2200" b="1">
                <a:solidFill>
                  <a:srgbClr val="FFFFD9"/>
                </a:solidFill>
                <a:latin typeface="UTM Avo" pitchFamily="18" charset="0"/>
              </a:rPr>
              <a:t>.</a:t>
            </a:r>
          </a:p>
          <a:p>
            <a:pPr marL="342900" indent="-342900" algn="just">
              <a:lnSpc>
                <a:spcPct val="150000"/>
              </a:lnSpc>
              <a:buFontTx/>
              <a:buChar char="-"/>
            </a:pPr>
            <a:r>
              <a:rPr lang="vi-VN" sz="2200" b="1">
                <a:solidFill>
                  <a:srgbClr val="FFFFD9"/>
                </a:solidFill>
                <a:latin typeface="UTM Avo" pitchFamily="18" charset="0"/>
              </a:rPr>
              <a:t>Nó có màu gì?</a:t>
            </a:r>
          </a:p>
          <a:p>
            <a:pPr marL="342900" indent="-342900" algn="just">
              <a:lnSpc>
                <a:spcPct val="150000"/>
              </a:lnSpc>
              <a:buFontTx/>
              <a:buChar char="-"/>
            </a:pPr>
            <a:r>
              <a:rPr lang="vi-VN" sz="2200" b="1">
                <a:solidFill>
                  <a:srgbClr val="FFFFD9"/>
                </a:solidFill>
                <a:latin typeface="UTM Avo" pitchFamily="18" charset="0"/>
              </a:rPr>
              <a:t>Hình dáng nó ra sao?</a:t>
            </a:r>
          </a:p>
          <a:p>
            <a:pPr marL="342900" indent="-342900" algn="just">
              <a:lnSpc>
                <a:spcPct val="150000"/>
              </a:lnSpc>
              <a:buFontTx/>
              <a:buChar char="-"/>
            </a:pPr>
            <a:r>
              <a:rPr lang="vi-VN" sz="2200" b="1">
                <a:solidFill>
                  <a:srgbClr val="FFFFD9"/>
                </a:solidFill>
                <a:latin typeface="UTM Avo" pitchFamily="18" charset="0"/>
              </a:rPr>
              <a:t>Sử dụng nó như thế nào?</a:t>
            </a:r>
          </a:p>
          <a:p>
            <a:pPr marL="342900" indent="-342900" algn="just">
              <a:lnSpc>
                <a:spcPct val="150000"/>
              </a:lnSpc>
              <a:buFontTx/>
              <a:buChar char="-"/>
            </a:pPr>
            <a:r>
              <a:rPr lang="vi-VN" sz="2200" b="1">
                <a:solidFill>
                  <a:srgbClr val="FFFFD9"/>
                </a:solidFill>
                <a:latin typeface="UTM Avo" pitchFamily="18" charset="0"/>
              </a:rPr>
              <a:t>Nó giúp ích gì cho em?</a:t>
            </a:r>
            <a:endParaRPr lang="en-US" sz="2200" b="1">
              <a:solidFill>
                <a:srgbClr val="FFFFD9"/>
              </a:solidFill>
              <a:latin typeface="UTM Avo" pitchFamily="18" charset="0"/>
            </a:endParaRPr>
          </a:p>
        </p:txBody>
      </p:sp>
    </p:spTree>
    <p:extLst>
      <p:ext uri="{BB962C8B-B14F-4D97-AF65-F5344CB8AC3E}">
        <p14:creationId xmlns:p14="http://schemas.microsoft.com/office/powerpoint/2010/main" val="255482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42"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600"/>
                                        <p:tgtEl>
                                          <p:spTgt spid="16"/>
                                        </p:tgtEl>
                                      </p:cBhvr>
                                    </p:animEffect>
                                    <p:anim calcmode="lin" valueType="num">
                                      <p:cBhvr>
                                        <p:cTn id="11" dur="600" fill="hold"/>
                                        <p:tgtEl>
                                          <p:spTgt spid="16"/>
                                        </p:tgtEl>
                                        <p:attrNameLst>
                                          <p:attrName>ppt_x</p:attrName>
                                        </p:attrNameLst>
                                      </p:cBhvr>
                                      <p:tavLst>
                                        <p:tav tm="0">
                                          <p:val>
                                            <p:strVal val="#ppt_x"/>
                                          </p:val>
                                        </p:tav>
                                        <p:tav tm="100000">
                                          <p:val>
                                            <p:strVal val="#ppt_x"/>
                                          </p:val>
                                        </p:tav>
                                      </p:tavLst>
                                    </p:anim>
                                    <p:anim calcmode="lin" valueType="num">
                                      <p:cBhvr>
                                        <p:cTn id="12" dur="6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wipe(left)">
                                      <p:cBhvr>
                                        <p:cTn id="17" dur="500"/>
                                        <p:tgtEl>
                                          <p:spTgt spid="17">
                                            <p:txEl>
                                              <p:pRg st="0" end="0"/>
                                            </p:txEl>
                                          </p:spTgt>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6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7">
                                            <p:txEl>
                                              <p:pRg st="1" end="1"/>
                                            </p:txEl>
                                          </p:spTgt>
                                        </p:tgtEl>
                                        <p:attrNameLst>
                                          <p:attrName>style.visibility</p:attrName>
                                        </p:attrNameLst>
                                      </p:cBhvr>
                                      <p:to>
                                        <p:strVal val="visible"/>
                                      </p:to>
                                    </p:set>
                                    <p:animEffect transition="in" filter="wipe(left)">
                                      <p:cBhvr>
                                        <p:cTn id="25" dur="500"/>
                                        <p:tgtEl>
                                          <p:spTgt spid="1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7">
                                            <p:txEl>
                                              <p:pRg st="2" end="2"/>
                                            </p:txEl>
                                          </p:spTgt>
                                        </p:tgtEl>
                                        <p:attrNameLst>
                                          <p:attrName>style.visibility</p:attrName>
                                        </p:attrNameLst>
                                      </p:cBhvr>
                                      <p:to>
                                        <p:strVal val="visible"/>
                                      </p:to>
                                    </p:set>
                                    <p:animEffect transition="in" filter="wipe(left)">
                                      <p:cBhvr>
                                        <p:cTn id="30" dur="500"/>
                                        <p:tgtEl>
                                          <p:spTgt spid="17">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7">
                                            <p:txEl>
                                              <p:pRg st="3" end="3"/>
                                            </p:txEl>
                                          </p:spTgt>
                                        </p:tgtEl>
                                        <p:attrNameLst>
                                          <p:attrName>style.visibility</p:attrName>
                                        </p:attrNameLst>
                                      </p:cBhvr>
                                      <p:to>
                                        <p:strVal val="visible"/>
                                      </p:to>
                                    </p:set>
                                    <p:animEffect transition="in" filter="wipe(left)">
                                      <p:cBhvr>
                                        <p:cTn id="35" dur="500"/>
                                        <p:tgtEl>
                                          <p:spTgt spid="17">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7">
                                            <p:txEl>
                                              <p:pRg st="4" end="4"/>
                                            </p:txEl>
                                          </p:spTgt>
                                        </p:tgtEl>
                                        <p:attrNameLst>
                                          <p:attrName>style.visibility</p:attrName>
                                        </p:attrNameLst>
                                      </p:cBhvr>
                                      <p:to>
                                        <p:strVal val="visible"/>
                                      </p:to>
                                    </p:set>
                                    <p:animEffect transition="in" filter="wipe(left)">
                                      <p:cBhvr>
                                        <p:cTn id="40" dur="500"/>
                                        <p:tgtEl>
                                          <p:spTgt spid="17">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7">
                                            <p:txEl>
                                              <p:pRg st="5" end="5"/>
                                            </p:txEl>
                                          </p:spTgt>
                                        </p:tgtEl>
                                        <p:attrNameLst>
                                          <p:attrName>style.visibility</p:attrName>
                                        </p:attrNameLst>
                                      </p:cBhvr>
                                      <p:to>
                                        <p:strVal val="visible"/>
                                      </p:to>
                                    </p:set>
                                    <p:animEffect transition="in" filter="wipe(left)">
                                      <p:cBhvr>
                                        <p:cTn id="45" dur="500"/>
                                        <p:tgtEl>
                                          <p:spTgt spid="1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dirty="0">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dirty="0">
                <a:solidFill>
                  <a:srgbClr val="FFFF00"/>
                </a:solidFill>
              </a:rPr>
              <a:t>BÀI 1</a:t>
            </a:r>
            <a:r>
              <a:rPr lang="vi-VN" sz="2200" b="1">
                <a:solidFill>
                  <a:srgbClr val="FFFF00"/>
                </a:solidFill>
              </a:rPr>
              <a:t>8</a:t>
            </a:r>
            <a:r>
              <a:rPr lang="en-US" sz="2200" b="1" dirty="0">
                <a:solidFill>
                  <a:srgbClr val="FFFF00"/>
                </a:solidFill>
              </a:rPr>
              <a:t>: </a:t>
            </a:r>
            <a:r>
              <a:rPr lang="vi-VN" sz="2200" b="1">
                <a:solidFill>
                  <a:srgbClr val="FFFF00"/>
                </a:solidFill>
              </a:rPr>
              <a:t>THƯ VIỆN BIẾT ĐI</a:t>
            </a:r>
          </a:p>
        </p:txBody>
      </p:sp>
      <p:sp>
        <p:nvSpPr>
          <p:cNvPr id="11" name="Cloud Callout 10"/>
          <p:cNvSpPr/>
          <p:nvPr/>
        </p:nvSpPr>
        <p:spPr>
          <a:xfrm>
            <a:off x="5137940" y="774201"/>
            <a:ext cx="3595433" cy="1244246"/>
          </a:xfrm>
          <a:prstGeom prst="cloudCallout">
            <a:avLst>
              <a:gd name="adj1" fmla="val -86798"/>
              <a:gd name="adj2" fmla="val 98260"/>
            </a:avLst>
          </a:prstGeom>
          <a:solidFill>
            <a:srgbClr val="FFFF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2060"/>
                </a:solidFill>
              </a:rPr>
              <a:t>- </a:t>
            </a:r>
            <a:r>
              <a:rPr lang="vi-VN" b="1">
                <a:solidFill>
                  <a:srgbClr val="002060"/>
                </a:solidFill>
              </a:rPr>
              <a:t> Tớ xin giới thiệu về cái hộp bút.</a:t>
            </a:r>
            <a:endParaRPr lang="en-US" b="1">
              <a:solidFill>
                <a:srgbClr val="002060"/>
              </a:solidFill>
            </a:endParaRPr>
          </a:p>
        </p:txBody>
      </p:sp>
      <p:sp>
        <p:nvSpPr>
          <p:cNvPr id="15" name="Cloud Callout 14"/>
          <p:cNvSpPr/>
          <p:nvPr/>
        </p:nvSpPr>
        <p:spPr>
          <a:xfrm>
            <a:off x="183094" y="771550"/>
            <a:ext cx="4007397" cy="1138553"/>
          </a:xfrm>
          <a:prstGeom prst="cloudCallout">
            <a:avLst>
              <a:gd name="adj1" fmla="val -20055"/>
              <a:gd name="adj2" fmla="val 117236"/>
            </a:avLst>
          </a:prstGeom>
          <a:solidFill>
            <a:srgbClr val="DAE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C00000"/>
                </a:solidFill>
              </a:rPr>
              <a:t>- </a:t>
            </a:r>
            <a:r>
              <a:rPr lang="vi-VN" b="1">
                <a:solidFill>
                  <a:srgbClr val="C00000"/>
                </a:solidFill>
              </a:rPr>
              <a:t> Bạn muốn giới thiệu đồ dùng học tập nào?</a:t>
            </a:r>
            <a:endParaRPr lang="en-US" b="1">
              <a:solidFill>
                <a:srgbClr val="C00000"/>
              </a:solidFill>
            </a:endParaRPr>
          </a:p>
        </p:txBody>
      </p:sp>
      <p:pic>
        <p:nvPicPr>
          <p:cNvPr id="16" name="Picture 6" descr="C:\Users\Administrator\Application Data\Zamaan's Software\psc\screenshot.JPG"/>
          <p:cNvPicPr>
            <a:picLocks noChangeAspect="1" noChangeArrowheads="1"/>
          </p:cNvPicPr>
          <p:nvPr/>
        </p:nvPicPr>
        <p:blipFill>
          <a:blip r:embed="rId6">
            <a:clrChange>
              <a:clrFrom>
                <a:srgbClr val="D8EDE6"/>
              </a:clrFrom>
              <a:clrTo>
                <a:srgbClr val="D8EDE6">
                  <a:alpha val="0"/>
                </a:srgbClr>
              </a:clrTo>
            </a:clrChange>
            <a:extLst>
              <a:ext uri="{28A0092B-C50C-407E-A947-70E740481C1C}">
                <a14:useLocalDpi xmlns:a14="http://schemas.microsoft.com/office/drawing/2010/main" val="0"/>
              </a:ext>
            </a:extLst>
          </a:blip>
          <a:srcRect/>
          <a:stretch>
            <a:fillRect/>
          </a:stretch>
        </p:blipFill>
        <p:spPr bwMode="auto">
          <a:xfrm>
            <a:off x="323528" y="2587724"/>
            <a:ext cx="3886200" cy="2000250"/>
          </a:xfrm>
          <a:prstGeom prst="rect">
            <a:avLst/>
          </a:prstGeom>
          <a:noFill/>
          <a:extLst>
            <a:ext uri="{909E8E84-426E-40DD-AFC4-6F175D3DCCD1}">
              <a14:hiddenFill xmlns:a14="http://schemas.microsoft.com/office/drawing/2010/main">
                <a:solidFill>
                  <a:srgbClr val="FFFFFF"/>
                </a:solidFill>
              </a14:hiddenFill>
            </a:ext>
          </a:extLst>
        </p:spPr>
      </p:pic>
      <p:sp>
        <p:nvSpPr>
          <p:cNvPr id="17" name="Cloud Callout 16"/>
          <p:cNvSpPr/>
          <p:nvPr/>
        </p:nvSpPr>
        <p:spPr>
          <a:xfrm>
            <a:off x="5004048" y="1695587"/>
            <a:ext cx="4560822" cy="1155652"/>
          </a:xfrm>
          <a:prstGeom prst="cloudCallout">
            <a:avLst>
              <a:gd name="adj1" fmla="val -65830"/>
              <a:gd name="adj2" fmla="val 49360"/>
            </a:avLst>
          </a:prstGeom>
          <a:solidFill>
            <a:srgbClr val="FFE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002060"/>
                </a:solidFill>
              </a:rPr>
              <a:t>- Hộp bút khá to và rộng. Nó có màu hồng nhạt, làm bằng nhựa cứng.</a:t>
            </a:r>
            <a:endParaRPr lang="en-US" b="1">
              <a:solidFill>
                <a:srgbClr val="002060"/>
              </a:solidFill>
            </a:endParaRPr>
          </a:p>
        </p:txBody>
      </p:sp>
      <p:sp>
        <p:nvSpPr>
          <p:cNvPr id="19" name="Cloud Callout 18"/>
          <p:cNvSpPr/>
          <p:nvPr/>
        </p:nvSpPr>
        <p:spPr>
          <a:xfrm>
            <a:off x="104224" y="1140962"/>
            <a:ext cx="4007397" cy="1138553"/>
          </a:xfrm>
          <a:prstGeom prst="cloudCallout">
            <a:avLst>
              <a:gd name="adj1" fmla="val -4118"/>
              <a:gd name="adj2" fmla="val 104488"/>
            </a:avLst>
          </a:prstGeom>
          <a:solidFill>
            <a:srgbClr val="DAE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C00000"/>
                </a:solidFill>
              </a:rPr>
              <a:t>- Đồ vật đó có hình dạng, màu sắc như ra sao?</a:t>
            </a:r>
            <a:endParaRPr lang="en-US" b="1">
              <a:solidFill>
                <a:srgbClr val="C00000"/>
              </a:solidFill>
            </a:endParaRPr>
          </a:p>
        </p:txBody>
      </p:sp>
      <p:sp>
        <p:nvSpPr>
          <p:cNvPr id="20" name="Cloud Callout 19"/>
          <p:cNvSpPr/>
          <p:nvPr/>
        </p:nvSpPr>
        <p:spPr>
          <a:xfrm>
            <a:off x="104224" y="1429201"/>
            <a:ext cx="4007397" cy="1138553"/>
          </a:xfrm>
          <a:prstGeom prst="cloudCallout">
            <a:avLst>
              <a:gd name="adj1" fmla="val -26574"/>
              <a:gd name="adj2" fmla="val 86641"/>
            </a:avLst>
          </a:prstGeom>
          <a:solidFill>
            <a:srgbClr val="DAE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C00000"/>
                </a:solidFill>
              </a:rPr>
              <a:t>- Bạn sử dụng  đồ vật đó thế nào?</a:t>
            </a:r>
            <a:endParaRPr lang="en-US" b="1">
              <a:solidFill>
                <a:srgbClr val="C00000"/>
              </a:solidFill>
            </a:endParaRPr>
          </a:p>
        </p:txBody>
      </p:sp>
      <p:sp>
        <p:nvSpPr>
          <p:cNvPr id="21" name="Cloud Callout 20"/>
          <p:cNvSpPr/>
          <p:nvPr/>
        </p:nvSpPr>
        <p:spPr>
          <a:xfrm>
            <a:off x="4419869" y="2427734"/>
            <a:ext cx="4560822" cy="1155652"/>
          </a:xfrm>
          <a:prstGeom prst="cloudCallout">
            <a:avLst>
              <a:gd name="adj1" fmla="val -67421"/>
              <a:gd name="adj2" fmla="val -10925"/>
            </a:avLst>
          </a:prstGeom>
          <a:solidFill>
            <a:srgbClr val="B8E0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002060"/>
                </a:solidFill>
              </a:rPr>
              <a:t>- Tớ thường cất bút và chì trong đó. Nó giữ cho tớ khỏi hỏng bút.</a:t>
            </a:r>
            <a:endParaRPr lang="en-US" b="1">
              <a:solidFill>
                <a:srgbClr val="002060"/>
              </a:solidFill>
            </a:endParaRPr>
          </a:p>
        </p:txBody>
      </p:sp>
      <p:sp>
        <p:nvSpPr>
          <p:cNvPr id="22" name="Cloud Callout 21"/>
          <p:cNvSpPr/>
          <p:nvPr/>
        </p:nvSpPr>
        <p:spPr>
          <a:xfrm>
            <a:off x="183094" y="807310"/>
            <a:ext cx="4007397" cy="1138553"/>
          </a:xfrm>
          <a:prstGeom prst="cloudCallout">
            <a:avLst>
              <a:gd name="adj1" fmla="val -26574"/>
              <a:gd name="adj2" fmla="val 86641"/>
            </a:avLst>
          </a:prstGeom>
          <a:solidFill>
            <a:srgbClr val="DAE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C00000"/>
                </a:solidFill>
              </a:rPr>
              <a:t>-  Làm thế nào để bảo quản đồ vật đó?</a:t>
            </a:r>
            <a:endParaRPr lang="en-US" b="1">
              <a:solidFill>
                <a:srgbClr val="C00000"/>
              </a:solidFill>
            </a:endParaRPr>
          </a:p>
        </p:txBody>
      </p:sp>
      <p:sp>
        <p:nvSpPr>
          <p:cNvPr id="24" name="Cloud Callout 23"/>
          <p:cNvSpPr/>
          <p:nvPr/>
        </p:nvSpPr>
        <p:spPr>
          <a:xfrm>
            <a:off x="4683541" y="2433138"/>
            <a:ext cx="4329648" cy="1244246"/>
          </a:xfrm>
          <a:prstGeom prst="cloudCallout">
            <a:avLst>
              <a:gd name="adj1" fmla="val -77109"/>
              <a:gd name="adj2" fmla="val -74384"/>
            </a:avLst>
          </a:prstGeom>
          <a:solidFill>
            <a:srgbClr val="FFFF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2060"/>
                </a:solidFill>
              </a:rPr>
              <a:t>- </a:t>
            </a:r>
            <a:r>
              <a:rPr lang="vi-VN" b="1">
                <a:solidFill>
                  <a:srgbClr val="002060"/>
                </a:solidFill>
              </a:rPr>
              <a:t> Tớ giữ nó cẩn thận. Học xong tớ cất nó vào trong cặp.</a:t>
            </a:r>
            <a:endParaRPr lang="en-US" b="1">
              <a:solidFill>
                <a:srgbClr val="002060"/>
              </a:solidFill>
            </a:endParaRPr>
          </a:p>
        </p:txBody>
      </p:sp>
      <p:sp>
        <p:nvSpPr>
          <p:cNvPr id="26" name="TextBox 25"/>
          <p:cNvSpPr txBox="1"/>
          <p:nvPr/>
        </p:nvSpPr>
        <p:spPr>
          <a:xfrm>
            <a:off x="827585" y="388406"/>
            <a:ext cx="7587842" cy="430885"/>
          </a:xfrm>
          <a:prstGeom prst="rect">
            <a:avLst/>
          </a:prstGeom>
          <a:noFill/>
        </p:spPr>
        <p:txBody>
          <a:bodyPr wrap="square" lIns="91438" tIns="45719" rIns="91438" bIns="45719" rtlCol="0">
            <a:spAutoFit/>
          </a:bodyPr>
          <a:lstStyle/>
          <a:p>
            <a:r>
              <a:rPr lang="vi-VN" sz="2200" b="1">
                <a:latin typeface="UTM Avo" pitchFamily="18" charset="0"/>
              </a:rPr>
              <a:t>Em hãy  giới thiệu một dụng cụ học tập của em</a:t>
            </a:r>
            <a:endParaRPr lang="en-US" sz="2200" b="1">
              <a:solidFill>
                <a:srgbClr val="C00000"/>
              </a:solidFill>
              <a:latin typeface="UTM Avo" pitchFamily="18" charset="0"/>
            </a:endParaRPr>
          </a:p>
        </p:txBody>
      </p:sp>
    </p:spTree>
    <p:extLst>
      <p:ext uri="{BB962C8B-B14F-4D97-AF65-F5344CB8AC3E}">
        <p14:creationId xmlns:p14="http://schemas.microsoft.com/office/powerpoint/2010/main" val="24210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1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1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1000"/>
                                        <p:tgtEl>
                                          <p:spTgt spid="19"/>
                                        </p:tgtEl>
                                      </p:cBhvr>
                                    </p:animEffect>
                                  </p:childTnLst>
                                </p:cTn>
                              </p:par>
                              <p:par>
                                <p:cTn id="23" presetID="16" presetClass="exit" presetSubtype="21" fill="hold" grpId="1" nodeType="withEffect">
                                  <p:stCondLst>
                                    <p:cond delay="0"/>
                                  </p:stCondLst>
                                  <p:childTnLst>
                                    <p:animEffect transition="out" filter="barn(inVertical)">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1000"/>
                                        <p:tgtEl>
                                          <p:spTgt spid="17"/>
                                        </p:tgtEl>
                                      </p:cBhvr>
                                    </p:animEffect>
                                  </p:childTnLst>
                                </p:cTn>
                              </p:par>
                              <p:par>
                                <p:cTn id="31" presetID="16" presetClass="exit" presetSubtype="21" fill="hold" grpId="1" nodeType="withEffect">
                                  <p:stCondLst>
                                    <p:cond delay="0"/>
                                  </p:stCondLst>
                                  <p:childTnLst>
                                    <p:animEffect transition="out" filter="barn(inVertical)">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down)">
                                      <p:cBhvr>
                                        <p:cTn id="38" dur="1000"/>
                                        <p:tgtEl>
                                          <p:spTgt spid="20"/>
                                        </p:tgtEl>
                                      </p:cBhvr>
                                    </p:animEffect>
                                  </p:childTnLst>
                                </p:cTn>
                              </p:par>
                              <p:par>
                                <p:cTn id="39" presetID="16" presetClass="exit" presetSubtype="21" fill="hold" grpId="1" nodeType="withEffect">
                                  <p:stCondLst>
                                    <p:cond delay="0"/>
                                  </p:stCondLst>
                                  <p:childTnLst>
                                    <p:animEffect transition="out" filter="barn(inVertical)">
                                      <p:cBhvr>
                                        <p:cTn id="40" dur="500"/>
                                        <p:tgtEl>
                                          <p:spTgt spid="19"/>
                                        </p:tgtEl>
                                      </p:cBhvr>
                                    </p:animEffect>
                                    <p:set>
                                      <p:cBhvr>
                                        <p:cTn id="41" dur="1" fill="hold">
                                          <p:stCondLst>
                                            <p:cond delay="499"/>
                                          </p:stCondLst>
                                        </p:cTn>
                                        <p:tgtEl>
                                          <p:spTgt spid="19"/>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down)">
                                      <p:cBhvr>
                                        <p:cTn id="46" dur="1000"/>
                                        <p:tgtEl>
                                          <p:spTgt spid="21"/>
                                        </p:tgtEl>
                                      </p:cBhvr>
                                    </p:animEffect>
                                  </p:childTnLst>
                                </p:cTn>
                              </p:par>
                              <p:par>
                                <p:cTn id="47" presetID="16" presetClass="exit" presetSubtype="21" fill="hold" grpId="1" nodeType="withEffect">
                                  <p:stCondLst>
                                    <p:cond delay="0"/>
                                  </p:stCondLst>
                                  <p:childTnLst>
                                    <p:animEffect transition="out" filter="barn(inVertical)">
                                      <p:cBhvr>
                                        <p:cTn id="48" dur="500"/>
                                        <p:tgtEl>
                                          <p:spTgt spid="17"/>
                                        </p:tgtEl>
                                      </p:cBhvr>
                                    </p:animEffect>
                                    <p:set>
                                      <p:cBhvr>
                                        <p:cTn id="49" dur="1" fill="hold">
                                          <p:stCondLst>
                                            <p:cond delay="499"/>
                                          </p:stCondLst>
                                        </p:cTn>
                                        <p:tgtEl>
                                          <p:spTgt spid="1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1000"/>
                                        <p:tgtEl>
                                          <p:spTgt spid="22"/>
                                        </p:tgtEl>
                                      </p:cBhvr>
                                    </p:animEffect>
                                  </p:childTnLst>
                                </p:cTn>
                              </p:par>
                              <p:par>
                                <p:cTn id="55" presetID="16" presetClass="exit" presetSubtype="21" fill="hold" grpId="1" nodeType="withEffect">
                                  <p:stCondLst>
                                    <p:cond delay="0"/>
                                  </p:stCondLst>
                                  <p:childTnLst>
                                    <p:animEffect transition="out" filter="barn(inVertical)">
                                      <p:cBhvr>
                                        <p:cTn id="56" dur="500"/>
                                        <p:tgtEl>
                                          <p:spTgt spid="20"/>
                                        </p:tgtEl>
                                      </p:cBhvr>
                                    </p:animEffect>
                                    <p:set>
                                      <p:cBhvr>
                                        <p:cTn id="57" dur="1" fill="hold">
                                          <p:stCondLst>
                                            <p:cond delay="499"/>
                                          </p:stCondLst>
                                        </p:cTn>
                                        <p:tgtEl>
                                          <p:spTgt spid="20"/>
                                        </p:tgtEl>
                                        <p:attrNameLst>
                                          <p:attrName>style.visibility</p:attrName>
                                        </p:attrNameLst>
                                      </p:cBhvr>
                                      <p:to>
                                        <p:strVal val="hidden"/>
                                      </p:to>
                                    </p:set>
                                  </p:childTnLst>
                                </p:cTn>
                              </p:par>
                              <p:par>
                                <p:cTn id="58" presetID="16" presetClass="exit" presetSubtype="21" fill="hold" grpId="1" nodeType="withEffect">
                                  <p:stCondLst>
                                    <p:cond delay="0"/>
                                  </p:stCondLst>
                                  <p:childTnLst>
                                    <p:animEffect transition="out" filter="barn(inVertical)">
                                      <p:cBhvr>
                                        <p:cTn id="59" dur="500"/>
                                        <p:tgtEl>
                                          <p:spTgt spid="21"/>
                                        </p:tgtEl>
                                      </p:cBhvr>
                                    </p:animEffect>
                                    <p:set>
                                      <p:cBhvr>
                                        <p:cTn id="60" dur="1" fill="hold">
                                          <p:stCondLst>
                                            <p:cond delay="499"/>
                                          </p:stCondLst>
                                        </p:cTn>
                                        <p:tgtEl>
                                          <p:spTgt spid="21"/>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wipe(down)">
                                      <p:cBhvr>
                                        <p:cTn id="65" dur="1000"/>
                                        <p:tgtEl>
                                          <p:spTgt spid="24"/>
                                        </p:tgtEl>
                                      </p:cBhvr>
                                    </p:animEffect>
                                  </p:childTnLst>
                                </p:cTn>
                              </p:par>
                              <p:par>
                                <p:cTn id="66" presetID="16" presetClass="exit" presetSubtype="21" fill="hold" grpId="1" nodeType="withEffect">
                                  <p:stCondLst>
                                    <p:cond delay="0"/>
                                  </p:stCondLst>
                                  <p:childTnLst>
                                    <p:animEffect transition="out" filter="barn(inVertical)">
                                      <p:cBhvr>
                                        <p:cTn id="67" dur="500"/>
                                        <p:tgtEl>
                                          <p:spTgt spid="22"/>
                                        </p:tgtEl>
                                      </p:cBhvr>
                                    </p:animEffect>
                                    <p:set>
                                      <p:cBhvr>
                                        <p:cTn id="68" dur="1" fill="hold">
                                          <p:stCondLst>
                                            <p:cond delay="499"/>
                                          </p:stCondLst>
                                        </p:cTn>
                                        <p:tgtEl>
                                          <p:spTgt spid="22"/>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6" presetClass="exit" presetSubtype="21" fill="hold" grpId="1" nodeType="clickEffect">
                                  <p:stCondLst>
                                    <p:cond delay="0"/>
                                  </p:stCondLst>
                                  <p:childTnLst>
                                    <p:animEffect transition="out" filter="barn(inVertical)">
                                      <p:cBhvr>
                                        <p:cTn id="72" dur="500"/>
                                        <p:tgtEl>
                                          <p:spTgt spid="24"/>
                                        </p:tgtEl>
                                      </p:cBhvr>
                                    </p:animEffect>
                                    <p:set>
                                      <p:cBhvr>
                                        <p:cTn id="73" dur="1" fill="hold">
                                          <p:stCondLst>
                                            <p:cond delay="499"/>
                                          </p:stCondLst>
                                        </p:cTn>
                                        <p:tgtEl>
                                          <p:spTgt spid="24"/>
                                        </p:tgtEl>
                                        <p:attrNameLst>
                                          <p:attrName>style.visibility</p:attrName>
                                        </p:attrNameLst>
                                      </p:cBhvr>
                                      <p:to>
                                        <p:strVal val="hidden"/>
                                      </p:to>
                                    </p:set>
                                  </p:childTnLst>
                                </p:cTn>
                              </p:par>
                              <p:par>
                                <p:cTn id="74" presetID="22" presetClass="entr" presetSubtype="8" fill="hold" grpId="0" nodeType="with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wipe(left)">
                                      <p:cBhvr>
                                        <p:cTn id="76" dur="500"/>
                                        <p:tgtEl>
                                          <p:spTgt spid="26"/>
                                        </p:tgtEl>
                                      </p:cBhvr>
                                    </p:animEffect>
                                  </p:childTnLst>
                                  <p:subTnLst>
                                    <p:audio>
                                      <p:cMediaNode>
                                        <p:cTn display="0" masterRel="sameClick">
                                          <p:stCondLst>
                                            <p:cond evt="begin" delay="0">
                                              <p:tn val="74"/>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5" grpId="0" animBg="1"/>
      <p:bldP spid="15" grpId="1" animBg="1"/>
      <p:bldP spid="17" grpId="0" animBg="1"/>
      <p:bldP spid="17" grpId="1" animBg="1"/>
      <p:bldP spid="19" grpId="0" animBg="1"/>
      <p:bldP spid="19" grpId="1" animBg="1"/>
      <p:bldP spid="20" grpId="0" animBg="1"/>
      <p:bldP spid="20" grpId="1" animBg="1"/>
      <p:bldP spid="21" grpId="0" animBg="1"/>
      <p:bldP spid="21" grpId="1" animBg="1"/>
      <p:bldP spid="22" grpId="0" animBg="1"/>
      <p:bldP spid="22" grpId="1" animBg="1"/>
      <p:bldP spid="24" grpId="0" animBg="1"/>
      <p:bldP spid="24" grpId="1" animBg="1"/>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1" name="Straight Arrow Connector 90"/>
          <p:cNvCxnSpPr>
            <a:endCxn id="118" idx="0"/>
          </p:cNvCxnSpPr>
          <p:nvPr/>
        </p:nvCxnSpPr>
        <p:spPr>
          <a:xfrm>
            <a:off x="5076056" y="3054560"/>
            <a:ext cx="613670" cy="75955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056" name="Curved Connector 2055"/>
          <p:cNvCxnSpPr>
            <a:endCxn id="125" idx="0"/>
          </p:cNvCxnSpPr>
          <p:nvPr/>
        </p:nvCxnSpPr>
        <p:spPr>
          <a:xfrm>
            <a:off x="5508104" y="2628921"/>
            <a:ext cx="2423764" cy="1166965"/>
          </a:xfrm>
          <a:prstGeom prst="curvedConnector2">
            <a:avLst/>
          </a:prstGeom>
          <a:ln w="38100">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048" name="Curved Connector 2047"/>
          <p:cNvCxnSpPr/>
          <p:nvPr/>
        </p:nvCxnSpPr>
        <p:spPr>
          <a:xfrm rot="5400000" flipH="1" flipV="1">
            <a:off x="1623311" y="1697372"/>
            <a:ext cx="1166639" cy="3083059"/>
          </a:xfrm>
          <a:prstGeom prst="curvedConnector2">
            <a:avLst/>
          </a:prstGeom>
          <a:ln w="38100">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9" name="Rounded Rectangle 118"/>
          <p:cNvSpPr/>
          <p:nvPr/>
        </p:nvSpPr>
        <p:spPr>
          <a:xfrm>
            <a:off x="251519" y="1267591"/>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326602" y="1379554"/>
            <a:ext cx="8735501"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2. </a:t>
            </a:r>
            <a:r>
              <a:rPr lang="vi-VN" sz="2000">
                <a:latin typeface="UTM Avo" pitchFamily="18" charset="0"/>
              </a:rPr>
              <a:t>Viết 4 – 5 câu giới thiệu về một đồ dùng học tập em đã nói ở trên.</a:t>
            </a:r>
          </a:p>
        </p:txBody>
      </p:sp>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794464" y="1707654"/>
            <a:ext cx="393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313638" y="1707654"/>
            <a:ext cx="109812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30189" y="627534"/>
            <a:ext cx="9153369" cy="539154"/>
            <a:chOff x="2489068" y="520428"/>
            <a:chExt cx="4963251" cy="539154"/>
          </a:xfrm>
          <a:solidFill>
            <a:srgbClr val="FFC000"/>
          </a:solidFill>
        </p:grpSpPr>
        <p:sp>
          <p:nvSpPr>
            <p:cNvPr id="25" name="Rectangle 24"/>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5" name="Picture 4"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16" y="410341"/>
            <a:ext cx="847725" cy="857250"/>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p:cNvCxnSpPr/>
          <p:nvPr/>
        </p:nvCxnSpPr>
        <p:spPr>
          <a:xfrm>
            <a:off x="2555776" y="1707654"/>
            <a:ext cx="4104456" cy="482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065" name="Group 2064"/>
          <p:cNvGrpSpPr/>
          <p:nvPr/>
        </p:nvGrpSpPr>
        <p:grpSpPr>
          <a:xfrm>
            <a:off x="3328229" y="2091342"/>
            <a:ext cx="2539915" cy="1128480"/>
            <a:chOff x="3328229" y="2091342"/>
            <a:chExt cx="2539915" cy="1128480"/>
          </a:xfrm>
        </p:grpSpPr>
        <p:sp>
          <p:nvSpPr>
            <p:cNvPr id="6" name="Oval 5"/>
            <p:cNvSpPr/>
            <p:nvPr/>
          </p:nvSpPr>
          <p:spPr>
            <a:xfrm>
              <a:off x="3386943" y="2091342"/>
              <a:ext cx="2343789" cy="1128480"/>
            </a:xfrm>
            <a:prstGeom prst="ellipse">
              <a:avLst/>
            </a:prstGeom>
            <a:solidFill>
              <a:srgbClr val="C44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328229" y="2357469"/>
              <a:ext cx="2539915" cy="646329"/>
            </a:xfrm>
            <a:prstGeom prst="rect">
              <a:avLst/>
            </a:prstGeom>
            <a:noFill/>
          </p:spPr>
          <p:txBody>
            <a:bodyPr wrap="square" lIns="91438" tIns="45719" rIns="91438" bIns="45719" rtlCol="0">
              <a:spAutoFit/>
            </a:bodyPr>
            <a:lstStyle/>
            <a:p>
              <a:pPr algn="ctr"/>
              <a:r>
                <a:rPr lang="vi-VN" b="1">
                  <a:solidFill>
                    <a:schemeClr val="bg1"/>
                  </a:solidFill>
                  <a:latin typeface="UTM Avo" pitchFamily="18" charset="0"/>
                </a:rPr>
                <a:t>Giới thiệu đồ dùng học tập</a:t>
              </a:r>
            </a:p>
          </p:txBody>
        </p:sp>
      </p:grpSp>
      <p:cxnSp>
        <p:nvCxnSpPr>
          <p:cNvPr id="64" name="Straight Arrow Connector 63"/>
          <p:cNvCxnSpPr>
            <a:stCxn id="6" idx="3"/>
            <a:endCxn id="114" idx="0"/>
          </p:cNvCxnSpPr>
          <p:nvPr/>
        </p:nvCxnSpPr>
        <p:spPr>
          <a:xfrm flipH="1">
            <a:off x="3004210" y="3054560"/>
            <a:ext cx="725973" cy="75955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2073" name="Group 2072"/>
          <p:cNvGrpSpPr/>
          <p:nvPr/>
        </p:nvGrpSpPr>
        <p:grpSpPr>
          <a:xfrm>
            <a:off x="35496" y="3795560"/>
            <a:ext cx="1307246" cy="629840"/>
            <a:chOff x="467545" y="3848550"/>
            <a:chExt cx="1307246" cy="629840"/>
          </a:xfrm>
        </p:grpSpPr>
        <p:sp>
          <p:nvSpPr>
            <p:cNvPr id="96" name="Rounded Rectangle 95"/>
            <p:cNvSpPr>
              <a:spLocks noChangeArrowheads="1"/>
            </p:cNvSpPr>
            <p:nvPr/>
          </p:nvSpPr>
          <p:spPr bwMode="auto">
            <a:xfrm>
              <a:off x="470748" y="3848550"/>
              <a:ext cx="1304043" cy="629840"/>
            </a:xfrm>
            <a:prstGeom prst="roundRect">
              <a:avLst>
                <a:gd name="adj" fmla="val 16667"/>
              </a:avLst>
            </a:prstGeom>
            <a:solidFill>
              <a:srgbClr val="FFAFAF"/>
            </a:solidFill>
            <a:ln w="9525" algn="ctr">
              <a:solidFill>
                <a:srgbClr val="FF6600"/>
              </a:solidFill>
              <a:round/>
              <a:headEnd/>
              <a:tailEnd/>
            </a:ln>
          </p:spPr>
          <p:txBody>
            <a:bodyPr/>
            <a:lstStyle/>
            <a:p>
              <a:endParaRPr lang="en-US" sz="2200"/>
            </a:p>
          </p:txBody>
        </p:sp>
        <p:sp>
          <p:nvSpPr>
            <p:cNvPr id="97" name="Rectangle 96"/>
            <p:cNvSpPr>
              <a:spLocks noChangeArrowheads="1"/>
            </p:cNvSpPr>
            <p:nvPr/>
          </p:nvSpPr>
          <p:spPr bwMode="auto">
            <a:xfrm>
              <a:off x="467545" y="3941063"/>
              <a:ext cx="1166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vi-VN" sz="2000"/>
                <a:t>(1) Tên</a:t>
              </a:r>
              <a:endParaRPr lang="en-US" sz="2000"/>
            </a:p>
          </p:txBody>
        </p:sp>
      </p:grpSp>
      <p:grpSp>
        <p:nvGrpSpPr>
          <p:cNvPr id="113" name="Group 112"/>
          <p:cNvGrpSpPr/>
          <p:nvPr/>
        </p:nvGrpSpPr>
        <p:grpSpPr>
          <a:xfrm>
            <a:off x="1475656" y="3814118"/>
            <a:ext cx="3053904" cy="629840"/>
            <a:chOff x="467544" y="3848550"/>
            <a:chExt cx="3053904" cy="629840"/>
          </a:xfrm>
        </p:grpSpPr>
        <p:sp>
          <p:nvSpPr>
            <p:cNvPr id="114" name="Rounded Rectangle 113"/>
            <p:cNvSpPr>
              <a:spLocks noChangeArrowheads="1"/>
            </p:cNvSpPr>
            <p:nvPr/>
          </p:nvSpPr>
          <p:spPr bwMode="auto">
            <a:xfrm>
              <a:off x="470748" y="3848550"/>
              <a:ext cx="3050700" cy="629840"/>
            </a:xfrm>
            <a:prstGeom prst="roundRect">
              <a:avLst>
                <a:gd name="adj" fmla="val 16667"/>
              </a:avLst>
            </a:prstGeom>
            <a:solidFill>
              <a:srgbClr val="FFAFAF"/>
            </a:solidFill>
            <a:ln w="9525" algn="ctr">
              <a:solidFill>
                <a:srgbClr val="FF6600"/>
              </a:solidFill>
              <a:round/>
              <a:headEnd/>
              <a:tailEnd/>
            </a:ln>
          </p:spPr>
          <p:txBody>
            <a:bodyPr/>
            <a:lstStyle/>
            <a:p>
              <a:endParaRPr lang="en-US" sz="2200"/>
            </a:p>
          </p:txBody>
        </p:sp>
        <p:sp>
          <p:nvSpPr>
            <p:cNvPr id="115" name="Rectangle 114"/>
            <p:cNvSpPr>
              <a:spLocks noChangeArrowheads="1"/>
            </p:cNvSpPr>
            <p:nvPr/>
          </p:nvSpPr>
          <p:spPr bwMode="auto">
            <a:xfrm>
              <a:off x="467544" y="3941063"/>
              <a:ext cx="29834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vi-VN" sz="2000"/>
                <a:t>(2) Hình dạng, màu sắc</a:t>
              </a:r>
              <a:endParaRPr lang="en-US" sz="2000"/>
            </a:p>
          </p:txBody>
        </p:sp>
      </p:grpSp>
      <p:grpSp>
        <p:nvGrpSpPr>
          <p:cNvPr id="116" name="Group 115"/>
          <p:cNvGrpSpPr/>
          <p:nvPr/>
        </p:nvGrpSpPr>
        <p:grpSpPr>
          <a:xfrm>
            <a:off x="4716017" y="3814118"/>
            <a:ext cx="1944215" cy="629840"/>
            <a:chOff x="467545" y="3848550"/>
            <a:chExt cx="1944215" cy="629840"/>
          </a:xfrm>
        </p:grpSpPr>
        <p:sp>
          <p:nvSpPr>
            <p:cNvPr id="118" name="Rounded Rectangle 117"/>
            <p:cNvSpPr>
              <a:spLocks noChangeArrowheads="1"/>
            </p:cNvSpPr>
            <p:nvPr/>
          </p:nvSpPr>
          <p:spPr bwMode="auto">
            <a:xfrm>
              <a:off x="470748" y="3848550"/>
              <a:ext cx="1941012" cy="629840"/>
            </a:xfrm>
            <a:prstGeom prst="roundRect">
              <a:avLst>
                <a:gd name="adj" fmla="val 16667"/>
              </a:avLst>
            </a:prstGeom>
            <a:solidFill>
              <a:srgbClr val="FFAFAF"/>
            </a:solidFill>
            <a:ln w="9525" algn="ctr">
              <a:solidFill>
                <a:srgbClr val="FF6600"/>
              </a:solidFill>
              <a:round/>
              <a:headEnd/>
              <a:tailEnd/>
            </a:ln>
          </p:spPr>
          <p:txBody>
            <a:bodyPr/>
            <a:lstStyle/>
            <a:p>
              <a:endParaRPr lang="en-US" sz="2200"/>
            </a:p>
          </p:txBody>
        </p:sp>
        <p:sp>
          <p:nvSpPr>
            <p:cNvPr id="120" name="Rectangle 119"/>
            <p:cNvSpPr>
              <a:spLocks noChangeArrowheads="1"/>
            </p:cNvSpPr>
            <p:nvPr/>
          </p:nvSpPr>
          <p:spPr bwMode="auto">
            <a:xfrm>
              <a:off x="467545" y="3941063"/>
              <a:ext cx="19442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vi-VN" sz="2000"/>
                <a:t>(3) Công dụng</a:t>
              </a:r>
              <a:endParaRPr lang="en-US" sz="2000"/>
            </a:p>
          </p:txBody>
        </p:sp>
      </p:grpSp>
      <p:grpSp>
        <p:nvGrpSpPr>
          <p:cNvPr id="124" name="Group 123"/>
          <p:cNvGrpSpPr/>
          <p:nvPr/>
        </p:nvGrpSpPr>
        <p:grpSpPr>
          <a:xfrm>
            <a:off x="6732240" y="3795886"/>
            <a:ext cx="2572997" cy="629840"/>
            <a:chOff x="467545" y="3848550"/>
            <a:chExt cx="2572997" cy="629840"/>
          </a:xfrm>
        </p:grpSpPr>
        <p:sp>
          <p:nvSpPr>
            <p:cNvPr id="125" name="Rounded Rectangle 124"/>
            <p:cNvSpPr>
              <a:spLocks noChangeArrowheads="1"/>
            </p:cNvSpPr>
            <p:nvPr/>
          </p:nvSpPr>
          <p:spPr bwMode="auto">
            <a:xfrm>
              <a:off x="470748" y="3848550"/>
              <a:ext cx="2392850" cy="629840"/>
            </a:xfrm>
            <a:prstGeom prst="roundRect">
              <a:avLst>
                <a:gd name="adj" fmla="val 16667"/>
              </a:avLst>
            </a:prstGeom>
            <a:solidFill>
              <a:srgbClr val="FFAFAF"/>
            </a:solidFill>
            <a:ln w="9525" algn="ctr">
              <a:solidFill>
                <a:srgbClr val="FF6600"/>
              </a:solidFill>
              <a:round/>
              <a:headEnd/>
              <a:tailEnd/>
            </a:ln>
          </p:spPr>
          <p:txBody>
            <a:bodyPr/>
            <a:lstStyle/>
            <a:p>
              <a:endParaRPr lang="en-US" sz="2200"/>
            </a:p>
          </p:txBody>
        </p:sp>
        <p:sp>
          <p:nvSpPr>
            <p:cNvPr id="126" name="Rectangle 125"/>
            <p:cNvSpPr>
              <a:spLocks noChangeArrowheads="1"/>
            </p:cNvSpPr>
            <p:nvPr/>
          </p:nvSpPr>
          <p:spPr bwMode="auto">
            <a:xfrm>
              <a:off x="467545" y="3941063"/>
              <a:ext cx="257299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vi-VN" sz="2000"/>
                <a:t>(4) Cách bảo quản</a:t>
              </a:r>
              <a:endParaRPr lang="en-US" sz="2000"/>
            </a:p>
          </p:txBody>
        </p:sp>
      </p:grpSp>
    </p:spTree>
    <p:extLst>
      <p:ext uri="{BB962C8B-B14F-4D97-AF65-F5344CB8AC3E}">
        <p14:creationId xmlns:p14="http://schemas.microsoft.com/office/powerpoint/2010/main" val="254324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500"/>
                                        <p:tgtEl>
                                          <p:spTgt spid="35"/>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1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7"/>
                                        </p:tgtEl>
                                        <p:attrNameLst>
                                          <p:attrName>style.visibility</p:attrName>
                                        </p:attrNameLst>
                                      </p:cBhvr>
                                      <p:to>
                                        <p:strVal val="visible"/>
                                      </p:to>
                                    </p:set>
                                    <p:animEffect transition="in" filter="wipe(left)">
                                      <p:cBhvr>
                                        <p:cTn id="17" dur="1000"/>
                                        <p:tgtEl>
                                          <p:spTgt spid="117"/>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9"/>
                                        </p:tgtEl>
                                        <p:attrNameLst>
                                          <p:attrName>style.visibility</p:attrName>
                                        </p:attrNameLst>
                                      </p:cBhvr>
                                      <p:to>
                                        <p:strVal val="visible"/>
                                      </p:to>
                                    </p:set>
                                    <p:animEffect transition="in" filter="wipe(left)">
                                      <p:cBhvr>
                                        <p:cTn id="20" dur="1000"/>
                                        <p:tgtEl>
                                          <p:spTgt spid="1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10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left)">
                                      <p:cBhvr>
                                        <p:cTn id="30" dur="10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10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37" fill="hold" nodeType="clickEffect">
                                  <p:stCondLst>
                                    <p:cond delay="0"/>
                                  </p:stCondLst>
                                  <p:childTnLst>
                                    <p:set>
                                      <p:cBhvr>
                                        <p:cTn id="39" dur="1" fill="hold">
                                          <p:stCondLst>
                                            <p:cond delay="0"/>
                                          </p:stCondLst>
                                        </p:cTn>
                                        <p:tgtEl>
                                          <p:spTgt spid="2065"/>
                                        </p:tgtEl>
                                        <p:attrNameLst>
                                          <p:attrName>style.visibility</p:attrName>
                                        </p:attrNameLst>
                                      </p:cBhvr>
                                      <p:to>
                                        <p:strVal val="visible"/>
                                      </p:to>
                                    </p:set>
                                    <p:animEffect transition="in" filter="barn(outVertical)">
                                      <p:cBhvr>
                                        <p:cTn id="40" dur="500"/>
                                        <p:tgtEl>
                                          <p:spTgt spid="206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nodeType="clickEffect">
                                  <p:stCondLst>
                                    <p:cond delay="0"/>
                                  </p:stCondLst>
                                  <p:childTnLst>
                                    <p:set>
                                      <p:cBhvr>
                                        <p:cTn id="44" dur="1" fill="hold">
                                          <p:stCondLst>
                                            <p:cond delay="0"/>
                                          </p:stCondLst>
                                        </p:cTn>
                                        <p:tgtEl>
                                          <p:spTgt spid="2048"/>
                                        </p:tgtEl>
                                        <p:attrNameLst>
                                          <p:attrName>style.visibility</p:attrName>
                                        </p:attrNameLst>
                                      </p:cBhvr>
                                      <p:to>
                                        <p:strVal val="visible"/>
                                      </p:to>
                                    </p:set>
                                    <p:animEffect transition="in" filter="wipe(right)">
                                      <p:cBhvr>
                                        <p:cTn id="45" dur="1000"/>
                                        <p:tgtEl>
                                          <p:spTgt spid="2048"/>
                                        </p:tgtEl>
                                      </p:cBhvr>
                                    </p:animEffect>
                                  </p:childTnLst>
                                </p:cTn>
                              </p:par>
                              <p:par>
                                <p:cTn id="46" presetID="16" presetClass="entr" presetSubtype="21" fill="hold" nodeType="withEffect">
                                  <p:stCondLst>
                                    <p:cond delay="0"/>
                                  </p:stCondLst>
                                  <p:childTnLst>
                                    <p:set>
                                      <p:cBhvr>
                                        <p:cTn id="47" dur="1" fill="hold">
                                          <p:stCondLst>
                                            <p:cond delay="0"/>
                                          </p:stCondLst>
                                        </p:cTn>
                                        <p:tgtEl>
                                          <p:spTgt spid="2073"/>
                                        </p:tgtEl>
                                        <p:attrNameLst>
                                          <p:attrName>style.visibility</p:attrName>
                                        </p:attrNameLst>
                                      </p:cBhvr>
                                      <p:to>
                                        <p:strVal val="visible"/>
                                      </p:to>
                                    </p:set>
                                    <p:animEffect transition="in" filter="barn(inVertical)">
                                      <p:cBhvr>
                                        <p:cTn id="48" dur="500"/>
                                        <p:tgtEl>
                                          <p:spTgt spid="207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64"/>
                                        </p:tgtEl>
                                        <p:attrNameLst>
                                          <p:attrName>style.visibility</p:attrName>
                                        </p:attrNameLst>
                                      </p:cBhvr>
                                      <p:to>
                                        <p:strVal val="visible"/>
                                      </p:to>
                                    </p:set>
                                    <p:animEffect transition="in" filter="wipe(up)">
                                      <p:cBhvr>
                                        <p:cTn id="53" dur="1000"/>
                                        <p:tgtEl>
                                          <p:spTgt spid="64"/>
                                        </p:tgtEl>
                                      </p:cBhvr>
                                    </p:animEffect>
                                  </p:childTnLst>
                                </p:cTn>
                              </p:par>
                              <p:par>
                                <p:cTn id="54" presetID="16" presetClass="entr" presetSubtype="21" fill="hold" nodeType="withEffect">
                                  <p:stCondLst>
                                    <p:cond delay="0"/>
                                  </p:stCondLst>
                                  <p:childTnLst>
                                    <p:set>
                                      <p:cBhvr>
                                        <p:cTn id="55" dur="1" fill="hold">
                                          <p:stCondLst>
                                            <p:cond delay="0"/>
                                          </p:stCondLst>
                                        </p:cTn>
                                        <p:tgtEl>
                                          <p:spTgt spid="113"/>
                                        </p:tgtEl>
                                        <p:attrNameLst>
                                          <p:attrName>style.visibility</p:attrName>
                                        </p:attrNameLst>
                                      </p:cBhvr>
                                      <p:to>
                                        <p:strVal val="visible"/>
                                      </p:to>
                                    </p:set>
                                    <p:animEffect transition="in" filter="barn(inVertical)">
                                      <p:cBhvr>
                                        <p:cTn id="56" dur="500"/>
                                        <p:tgtEl>
                                          <p:spTgt spid="11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91"/>
                                        </p:tgtEl>
                                        <p:attrNameLst>
                                          <p:attrName>style.visibility</p:attrName>
                                        </p:attrNameLst>
                                      </p:cBhvr>
                                      <p:to>
                                        <p:strVal val="visible"/>
                                      </p:to>
                                    </p:set>
                                    <p:animEffect transition="in" filter="wipe(up)">
                                      <p:cBhvr>
                                        <p:cTn id="61" dur="1000"/>
                                        <p:tgtEl>
                                          <p:spTgt spid="91"/>
                                        </p:tgtEl>
                                      </p:cBhvr>
                                    </p:animEffect>
                                  </p:childTnLst>
                                </p:cTn>
                              </p:par>
                              <p:par>
                                <p:cTn id="62" presetID="16" presetClass="entr" presetSubtype="21" fill="hold" nodeType="withEffect">
                                  <p:stCondLst>
                                    <p:cond delay="0"/>
                                  </p:stCondLst>
                                  <p:childTnLst>
                                    <p:set>
                                      <p:cBhvr>
                                        <p:cTn id="63" dur="1" fill="hold">
                                          <p:stCondLst>
                                            <p:cond delay="0"/>
                                          </p:stCondLst>
                                        </p:cTn>
                                        <p:tgtEl>
                                          <p:spTgt spid="116"/>
                                        </p:tgtEl>
                                        <p:attrNameLst>
                                          <p:attrName>style.visibility</p:attrName>
                                        </p:attrNameLst>
                                      </p:cBhvr>
                                      <p:to>
                                        <p:strVal val="visible"/>
                                      </p:to>
                                    </p:set>
                                    <p:animEffect transition="in" filter="barn(inVertical)">
                                      <p:cBhvr>
                                        <p:cTn id="64" dur="500"/>
                                        <p:tgtEl>
                                          <p:spTgt spid="11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2056"/>
                                        </p:tgtEl>
                                        <p:attrNameLst>
                                          <p:attrName>style.visibility</p:attrName>
                                        </p:attrNameLst>
                                      </p:cBhvr>
                                      <p:to>
                                        <p:strVal val="visible"/>
                                      </p:to>
                                    </p:set>
                                    <p:animEffect transition="in" filter="wipe(left)">
                                      <p:cBhvr>
                                        <p:cTn id="69" dur="1000"/>
                                        <p:tgtEl>
                                          <p:spTgt spid="2056"/>
                                        </p:tgtEl>
                                      </p:cBhvr>
                                    </p:animEffect>
                                  </p:childTnLst>
                                </p:cTn>
                              </p:par>
                              <p:par>
                                <p:cTn id="70" presetID="16" presetClass="entr" presetSubtype="21" fill="hold" nodeType="withEffect">
                                  <p:stCondLst>
                                    <p:cond delay="0"/>
                                  </p:stCondLst>
                                  <p:childTnLst>
                                    <p:set>
                                      <p:cBhvr>
                                        <p:cTn id="71" dur="1" fill="hold">
                                          <p:stCondLst>
                                            <p:cond delay="0"/>
                                          </p:stCondLst>
                                        </p:cTn>
                                        <p:tgtEl>
                                          <p:spTgt spid="124"/>
                                        </p:tgtEl>
                                        <p:attrNameLst>
                                          <p:attrName>style.visibility</p:attrName>
                                        </p:attrNameLst>
                                      </p:cBhvr>
                                      <p:to>
                                        <p:strVal val="visible"/>
                                      </p:to>
                                    </p:set>
                                    <p:animEffect transition="in" filter="barn(inVertical)">
                                      <p:cBhvr>
                                        <p:cTn id="72" dur="5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animBg="1"/>
      <p:bldP spid="1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ounded Rectangle 118"/>
          <p:cNvSpPr/>
          <p:nvPr/>
        </p:nvSpPr>
        <p:spPr>
          <a:xfrm>
            <a:off x="251519" y="1267591"/>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326602" y="1379554"/>
            <a:ext cx="8735501"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2. </a:t>
            </a:r>
            <a:r>
              <a:rPr lang="vi-VN" sz="2000">
                <a:latin typeface="UTM Avo" pitchFamily="18" charset="0"/>
              </a:rPr>
              <a:t>Viết 4 – 5 câu giới thiệu về một đồ dùng học tập em đã nói ở trên.</a:t>
            </a:r>
          </a:p>
        </p:txBody>
      </p:sp>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794464" y="1707654"/>
            <a:ext cx="393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313638" y="1707654"/>
            <a:ext cx="109812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30189" y="627534"/>
            <a:ext cx="9153369" cy="539154"/>
            <a:chOff x="2489068" y="520428"/>
            <a:chExt cx="4963251" cy="539154"/>
          </a:xfrm>
          <a:solidFill>
            <a:srgbClr val="FFC000"/>
          </a:solidFill>
        </p:grpSpPr>
        <p:sp>
          <p:nvSpPr>
            <p:cNvPr id="25" name="Rectangle 24"/>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5" name="Picture 4" descr="C:\Users\Administrator\Application Data\Zamaan's Software\psc\screensho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216" y="410341"/>
            <a:ext cx="847725" cy="857250"/>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p:cNvCxnSpPr/>
          <p:nvPr/>
        </p:nvCxnSpPr>
        <p:spPr>
          <a:xfrm>
            <a:off x="2555776" y="1707654"/>
            <a:ext cx="4104456" cy="482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40498" y="1995686"/>
            <a:ext cx="2966179" cy="461663"/>
          </a:xfrm>
          <a:prstGeom prst="rect">
            <a:avLst/>
          </a:prstGeom>
          <a:noFill/>
        </p:spPr>
        <p:txBody>
          <a:bodyPr wrap="square" lIns="91438" tIns="45719" rIns="91438" bIns="45719" rtlCol="0">
            <a:spAutoFit/>
          </a:bodyPr>
          <a:lstStyle/>
          <a:p>
            <a:pPr algn="just"/>
            <a:r>
              <a:rPr lang="en-US" sz="2400">
                <a:solidFill>
                  <a:srgbClr val="002060"/>
                </a:solidFill>
                <a:latin typeface="+mj-lt"/>
              </a:rPr>
              <a:t>- Bài yêu cầu gì? </a:t>
            </a:r>
          </a:p>
        </p:txBody>
      </p:sp>
      <p:sp>
        <p:nvSpPr>
          <p:cNvPr id="38" name="TextBox 37"/>
          <p:cNvSpPr txBox="1"/>
          <p:nvPr/>
        </p:nvSpPr>
        <p:spPr>
          <a:xfrm>
            <a:off x="4174380" y="1995686"/>
            <a:ext cx="3651600" cy="461663"/>
          </a:xfrm>
          <a:prstGeom prst="rect">
            <a:avLst/>
          </a:prstGeom>
          <a:noFill/>
        </p:spPr>
        <p:txBody>
          <a:bodyPr wrap="square" lIns="91438" tIns="45719" rIns="91438" bIns="45719" rtlCol="0">
            <a:spAutoFit/>
          </a:bodyPr>
          <a:lstStyle/>
          <a:p>
            <a:pPr algn="just"/>
            <a:r>
              <a:rPr lang="en-US" sz="2400">
                <a:solidFill>
                  <a:srgbClr val="000000"/>
                </a:solidFill>
                <a:latin typeface="+mj-lt"/>
              </a:rPr>
              <a:t>- Viết 4 – 5 câu</a:t>
            </a:r>
          </a:p>
        </p:txBody>
      </p:sp>
      <p:sp>
        <p:nvSpPr>
          <p:cNvPr id="39" name="TextBox 38"/>
          <p:cNvSpPr txBox="1"/>
          <p:nvPr/>
        </p:nvSpPr>
        <p:spPr>
          <a:xfrm>
            <a:off x="4174380" y="2532843"/>
            <a:ext cx="4718100" cy="830995"/>
          </a:xfrm>
          <a:prstGeom prst="rect">
            <a:avLst/>
          </a:prstGeom>
          <a:noFill/>
        </p:spPr>
        <p:txBody>
          <a:bodyPr wrap="square" lIns="91438" tIns="45719" rIns="91438" bIns="45719" rtlCol="0">
            <a:spAutoFit/>
          </a:bodyPr>
          <a:lstStyle/>
          <a:p>
            <a:pPr algn="just"/>
            <a:r>
              <a:rPr lang="en-US" sz="2400">
                <a:solidFill>
                  <a:srgbClr val="000000"/>
                </a:solidFill>
                <a:latin typeface="+mj-lt"/>
              </a:rPr>
              <a:t>- Giới thiệu một đồ dùng học tập của em. </a:t>
            </a:r>
          </a:p>
        </p:txBody>
      </p:sp>
      <p:sp>
        <p:nvSpPr>
          <p:cNvPr id="40" name="TextBox 39"/>
          <p:cNvSpPr txBox="1"/>
          <p:nvPr/>
        </p:nvSpPr>
        <p:spPr>
          <a:xfrm>
            <a:off x="740498" y="2571750"/>
            <a:ext cx="3424010" cy="461663"/>
          </a:xfrm>
          <a:prstGeom prst="rect">
            <a:avLst/>
          </a:prstGeom>
          <a:noFill/>
        </p:spPr>
        <p:txBody>
          <a:bodyPr wrap="square" lIns="91438" tIns="45719" rIns="91438" bIns="45719" rtlCol="0">
            <a:spAutoFit/>
          </a:bodyPr>
          <a:lstStyle/>
          <a:p>
            <a:pPr algn="just"/>
            <a:r>
              <a:rPr lang="en-US" sz="2400">
                <a:solidFill>
                  <a:srgbClr val="002060"/>
                </a:solidFill>
                <a:latin typeface="+mj-lt"/>
              </a:rPr>
              <a:t>- Viết về nội dung gì? </a:t>
            </a:r>
          </a:p>
        </p:txBody>
      </p:sp>
      <p:sp>
        <p:nvSpPr>
          <p:cNvPr id="41" name="TextBox 40"/>
          <p:cNvSpPr txBox="1"/>
          <p:nvPr/>
        </p:nvSpPr>
        <p:spPr>
          <a:xfrm>
            <a:off x="683568" y="3262215"/>
            <a:ext cx="3424010" cy="461663"/>
          </a:xfrm>
          <a:prstGeom prst="rect">
            <a:avLst/>
          </a:prstGeom>
          <a:noFill/>
        </p:spPr>
        <p:txBody>
          <a:bodyPr wrap="square" lIns="91438" tIns="45719" rIns="91438" bIns="45719" rtlCol="0">
            <a:spAutoFit/>
          </a:bodyPr>
          <a:lstStyle/>
          <a:p>
            <a:pPr algn="just"/>
            <a:r>
              <a:rPr lang="en-US" sz="2400">
                <a:solidFill>
                  <a:srgbClr val="002060"/>
                </a:solidFill>
                <a:latin typeface="+mj-lt"/>
              </a:rPr>
              <a:t>- Viết như thế nào? </a:t>
            </a:r>
          </a:p>
        </p:txBody>
      </p:sp>
      <p:sp>
        <p:nvSpPr>
          <p:cNvPr id="42" name="TextBox 41"/>
          <p:cNvSpPr txBox="1"/>
          <p:nvPr/>
        </p:nvSpPr>
        <p:spPr>
          <a:xfrm>
            <a:off x="4174380" y="3308380"/>
            <a:ext cx="4718100" cy="830995"/>
          </a:xfrm>
          <a:prstGeom prst="rect">
            <a:avLst/>
          </a:prstGeom>
          <a:noFill/>
        </p:spPr>
        <p:txBody>
          <a:bodyPr wrap="square" lIns="91438" tIns="45719" rIns="91438" bIns="45719" rtlCol="0">
            <a:spAutoFit/>
          </a:bodyPr>
          <a:lstStyle/>
          <a:p>
            <a:pPr algn="just"/>
            <a:r>
              <a:rPr lang="en-US" sz="2400">
                <a:solidFill>
                  <a:srgbClr val="000000"/>
                </a:solidFill>
                <a:latin typeface="+mj-lt"/>
              </a:rPr>
              <a:t>- Nhớ lại những điều vừa nói ở bài tập 1.</a:t>
            </a:r>
          </a:p>
        </p:txBody>
      </p:sp>
      <p:sp>
        <p:nvSpPr>
          <p:cNvPr id="43" name="TextBox 42"/>
          <p:cNvSpPr txBox="1"/>
          <p:nvPr/>
        </p:nvSpPr>
        <p:spPr>
          <a:xfrm>
            <a:off x="4249965" y="4155926"/>
            <a:ext cx="4210467" cy="461663"/>
          </a:xfrm>
          <a:prstGeom prst="rect">
            <a:avLst/>
          </a:prstGeom>
          <a:noFill/>
        </p:spPr>
        <p:txBody>
          <a:bodyPr wrap="square" lIns="91438" tIns="45719" rIns="91438" bIns="45719" rtlCol="0">
            <a:spAutoFit/>
          </a:bodyPr>
          <a:lstStyle/>
          <a:p>
            <a:pPr algn="just"/>
            <a:r>
              <a:rPr lang="en-US" sz="2400">
                <a:solidFill>
                  <a:srgbClr val="000000"/>
                </a:solidFill>
                <a:latin typeface="+mj-lt"/>
              </a:rPr>
              <a:t>- Dựa vào gợi ý sơ đồ .</a:t>
            </a:r>
          </a:p>
        </p:txBody>
      </p:sp>
      <p:cxnSp>
        <p:nvCxnSpPr>
          <p:cNvPr id="44" name="Straight Connector 43"/>
          <p:cNvCxnSpPr/>
          <p:nvPr/>
        </p:nvCxnSpPr>
        <p:spPr>
          <a:xfrm>
            <a:off x="4067944" y="2131577"/>
            <a:ext cx="0" cy="26004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67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1000"/>
                                        <p:tgtEl>
                                          <p:spTgt spid="37"/>
                                        </p:tgtEl>
                                      </p:cBhvr>
                                    </p:animEffect>
                                  </p:childTnLst>
                                </p:cTn>
                              </p:par>
                              <p:par>
                                <p:cTn id="8" presetID="22" presetClass="entr" presetSubtype="1"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up)">
                                      <p:cBhvr>
                                        <p:cTn id="10" dur="10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left)">
                                      <p:cBhvr>
                                        <p:cTn id="15" dur="10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left)">
                                      <p:cBhvr>
                                        <p:cTn id="20" dur="10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wipe(left)">
                                      <p:cBhvr>
                                        <p:cTn id="25" dur="1000"/>
                                        <p:tgtEl>
                                          <p:spTgt spid="3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left)">
                                      <p:cBhvr>
                                        <p:cTn id="30" dur="10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wipe(left)">
                                      <p:cBhvr>
                                        <p:cTn id="35" dur="1000"/>
                                        <p:tgtEl>
                                          <p:spTgt spid="4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wipe(left)">
                                      <p:cBhvr>
                                        <p:cTn id="40"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1" grpId="0"/>
      <p:bldP spid="42" grpId="0"/>
      <p:bldP spid="4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dirty="0">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dirty="0">
                <a:solidFill>
                  <a:srgbClr val="FFFF00"/>
                </a:solidFill>
              </a:rPr>
              <a:t>BÀI 1</a:t>
            </a:r>
            <a:r>
              <a:rPr lang="vi-VN" sz="2200" b="1">
                <a:solidFill>
                  <a:srgbClr val="FFFF00"/>
                </a:solidFill>
              </a:rPr>
              <a:t>8</a:t>
            </a:r>
            <a:r>
              <a:rPr lang="en-US" sz="2200" b="1" dirty="0">
                <a:solidFill>
                  <a:srgbClr val="FFFF00"/>
                </a:solidFill>
              </a:rPr>
              <a:t>: </a:t>
            </a:r>
            <a:r>
              <a:rPr lang="vi-VN" sz="2200" b="1">
                <a:solidFill>
                  <a:srgbClr val="FFFF00"/>
                </a:solidFill>
              </a:rPr>
              <a:t>THƯ VIỆN BIẾT ĐI</a:t>
            </a:r>
          </a:p>
        </p:txBody>
      </p:sp>
      <p:pic>
        <p:nvPicPr>
          <p:cNvPr id="13" name="Picture 12"/>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7692" r="23020"/>
          <a:stretch/>
        </p:blipFill>
        <p:spPr bwMode="auto">
          <a:xfrm>
            <a:off x="75590" y="1508994"/>
            <a:ext cx="2567682" cy="3125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2743713" y="2067694"/>
            <a:ext cx="6822757" cy="430885"/>
          </a:xfrm>
          <a:prstGeom prst="rect">
            <a:avLst/>
          </a:prstGeom>
          <a:noFill/>
        </p:spPr>
        <p:txBody>
          <a:bodyPr wrap="square" lIns="91438" tIns="45719" rIns="91438" bIns="45719" rtlCol="0">
            <a:spAutoFit/>
          </a:bodyPr>
          <a:lstStyle/>
          <a:p>
            <a:r>
              <a:rPr lang="vi-VN" sz="2200" b="1">
                <a:latin typeface="UTM Avo" pitchFamily="18" charset="0"/>
              </a:rPr>
              <a:t>- Đó là đồ vật gì?</a:t>
            </a:r>
            <a:endParaRPr lang="en-US" sz="2200" b="1">
              <a:solidFill>
                <a:srgbClr val="C00000"/>
              </a:solidFill>
              <a:latin typeface="UTM Avo" pitchFamily="18" charset="0"/>
            </a:endParaRPr>
          </a:p>
        </p:txBody>
      </p:sp>
      <p:pic>
        <p:nvPicPr>
          <p:cNvPr id="19"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39752" y="453392"/>
            <a:ext cx="6147668" cy="1564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2743713" y="2640286"/>
            <a:ext cx="6822757" cy="430885"/>
          </a:xfrm>
          <a:prstGeom prst="rect">
            <a:avLst/>
          </a:prstGeom>
          <a:noFill/>
        </p:spPr>
        <p:txBody>
          <a:bodyPr wrap="square" lIns="91438" tIns="45719" rIns="91438" bIns="45719" rtlCol="0">
            <a:spAutoFit/>
          </a:bodyPr>
          <a:lstStyle/>
          <a:p>
            <a:r>
              <a:rPr lang="vi-VN" sz="2200" b="1">
                <a:latin typeface="UTM Avo" pitchFamily="18" charset="0"/>
              </a:rPr>
              <a:t>- Hình dạng, màu sắc nó ra sao?</a:t>
            </a:r>
            <a:endParaRPr lang="en-US" sz="2200" b="1">
              <a:solidFill>
                <a:srgbClr val="C00000"/>
              </a:solidFill>
              <a:latin typeface="UTM Avo" pitchFamily="18" charset="0"/>
            </a:endParaRPr>
          </a:p>
        </p:txBody>
      </p:sp>
      <p:sp>
        <p:nvSpPr>
          <p:cNvPr id="21" name="TextBox 20"/>
          <p:cNvSpPr txBox="1"/>
          <p:nvPr/>
        </p:nvSpPr>
        <p:spPr>
          <a:xfrm>
            <a:off x="2770488" y="3219822"/>
            <a:ext cx="6822757" cy="430885"/>
          </a:xfrm>
          <a:prstGeom prst="rect">
            <a:avLst/>
          </a:prstGeom>
          <a:noFill/>
        </p:spPr>
        <p:txBody>
          <a:bodyPr wrap="square" lIns="91438" tIns="45719" rIns="91438" bIns="45719" rtlCol="0">
            <a:spAutoFit/>
          </a:bodyPr>
          <a:lstStyle/>
          <a:p>
            <a:r>
              <a:rPr lang="vi-VN" sz="2200" b="1">
                <a:latin typeface="UTM Avo" pitchFamily="18" charset="0"/>
              </a:rPr>
              <a:t>- Nó giúp em việc gì?</a:t>
            </a:r>
            <a:endParaRPr lang="en-US" sz="2200" b="1">
              <a:solidFill>
                <a:srgbClr val="C00000"/>
              </a:solidFill>
              <a:latin typeface="UTM Avo" pitchFamily="18" charset="0"/>
            </a:endParaRPr>
          </a:p>
        </p:txBody>
      </p:sp>
      <p:sp>
        <p:nvSpPr>
          <p:cNvPr id="22" name="TextBox 21"/>
          <p:cNvSpPr txBox="1"/>
          <p:nvPr/>
        </p:nvSpPr>
        <p:spPr>
          <a:xfrm>
            <a:off x="2789803" y="3867894"/>
            <a:ext cx="6822757" cy="430885"/>
          </a:xfrm>
          <a:prstGeom prst="rect">
            <a:avLst/>
          </a:prstGeom>
          <a:noFill/>
        </p:spPr>
        <p:txBody>
          <a:bodyPr wrap="square" lIns="91438" tIns="45719" rIns="91438" bIns="45719" rtlCol="0">
            <a:spAutoFit/>
          </a:bodyPr>
          <a:lstStyle/>
          <a:p>
            <a:r>
              <a:rPr lang="vi-VN" sz="2200" b="1">
                <a:latin typeface="UTM Avo" pitchFamily="18" charset="0"/>
              </a:rPr>
              <a:t>- Em bảo quản nó như thế nào?</a:t>
            </a:r>
            <a:endParaRPr lang="en-US" sz="2200" b="1">
              <a:solidFill>
                <a:srgbClr val="C00000"/>
              </a:solidFill>
              <a:latin typeface="UTM Avo" pitchFamily="18" charset="0"/>
            </a:endParaRPr>
          </a:p>
        </p:txBody>
      </p:sp>
    </p:spTree>
    <p:extLst>
      <p:ext uri="{BB962C8B-B14F-4D97-AF65-F5344CB8AC3E}">
        <p14:creationId xmlns:p14="http://schemas.microsoft.com/office/powerpoint/2010/main" val="3802066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outVertical)">
                                      <p:cBhvr>
                                        <p:cTn id="12" dur="1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left)">
                                      <p:cBhvr>
                                        <p:cTn id="32" dur="500"/>
                                        <p:tgtEl>
                                          <p:spTgt spid="22"/>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25" name="Rounded Rectangle 24"/>
          <p:cNvSpPr/>
          <p:nvPr/>
        </p:nvSpPr>
        <p:spPr>
          <a:xfrm>
            <a:off x="251519" y="1124744"/>
            <a:ext cx="8728903" cy="584079"/>
          </a:xfrm>
          <a:prstGeom prst="roundRect">
            <a:avLst/>
          </a:prstGeom>
          <a:solidFill>
            <a:srgbClr val="FFE79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26" name="TextBox 25"/>
          <p:cNvSpPr txBox="1"/>
          <p:nvPr/>
        </p:nvSpPr>
        <p:spPr>
          <a:xfrm>
            <a:off x="326602" y="1236707"/>
            <a:ext cx="8735501"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2. </a:t>
            </a:r>
            <a:r>
              <a:rPr lang="vi-VN" sz="2000">
                <a:latin typeface="UTM Avo" pitchFamily="18" charset="0"/>
              </a:rPr>
              <a:t>Viết 4 – 5 câu giới thiệu về </a:t>
            </a:r>
            <a:r>
              <a:rPr lang="en-US" sz="2000" b="1">
                <a:solidFill>
                  <a:srgbClr val="C00000"/>
                </a:solidFill>
                <a:latin typeface="UTM Avo" pitchFamily="18" charset="0"/>
              </a:rPr>
              <a:t>cái bút máy.</a:t>
            </a:r>
            <a:endParaRPr lang="vi-VN" sz="2000" b="1">
              <a:solidFill>
                <a:srgbClr val="C00000"/>
              </a:solidFill>
              <a:latin typeface="UTM Avo" pitchFamily="18" charset="0"/>
            </a:endParaRPr>
          </a:p>
        </p:txBody>
      </p:sp>
      <p:grpSp>
        <p:nvGrpSpPr>
          <p:cNvPr id="31" name="Group 30"/>
          <p:cNvGrpSpPr/>
          <p:nvPr/>
        </p:nvGrpSpPr>
        <p:grpSpPr>
          <a:xfrm>
            <a:off x="-30189" y="484687"/>
            <a:ext cx="9153369" cy="539154"/>
            <a:chOff x="2489068" y="520428"/>
            <a:chExt cx="4963251" cy="539154"/>
          </a:xfrm>
          <a:solidFill>
            <a:srgbClr val="FFC000"/>
          </a:solidFill>
        </p:grpSpPr>
        <p:sp>
          <p:nvSpPr>
            <p:cNvPr id="34" name="Rectangle 33"/>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6" name="Picture 4"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17" y="491534"/>
            <a:ext cx="632944" cy="64005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noChangeArrowheads="1"/>
          </p:cNvPicPr>
          <p:nvPr/>
        </p:nvPicPr>
        <p:blipFill rotWithShape="1">
          <a:blip r:embed="rId7">
            <a:duotone>
              <a:schemeClr val="accent1">
                <a:shade val="45000"/>
                <a:satMod val="135000"/>
              </a:schemeClr>
              <a:prstClr val="white"/>
            </a:duotone>
          </a:blip>
          <a:srcRect b="9759"/>
          <a:stretch>
            <a:fillRect/>
          </a:stretch>
        </p:blipFill>
        <p:spPr bwMode="auto">
          <a:xfrm>
            <a:off x="26505" y="1923678"/>
            <a:ext cx="8608864" cy="2376264"/>
          </a:xfrm>
          <a:prstGeom prst="rect">
            <a:avLst/>
          </a:prstGeom>
          <a:noFill/>
          <a:ln>
            <a:noFill/>
          </a:ln>
        </p:spPr>
      </p:pic>
      <p:sp>
        <p:nvSpPr>
          <p:cNvPr id="45" name="TextBox 44"/>
          <p:cNvSpPr txBox="1"/>
          <p:nvPr/>
        </p:nvSpPr>
        <p:spPr>
          <a:xfrm>
            <a:off x="146583" y="2011945"/>
            <a:ext cx="6945697" cy="2215989"/>
          </a:xfrm>
          <a:prstGeom prst="rect">
            <a:avLst/>
          </a:prstGeom>
          <a:noFill/>
        </p:spPr>
        <p:txBody>
          <a:bodyPr wrap="square" lIns="91438" tIns="45719" rIns="91438" bIns="45719" rtlCol="0">
            <a:spAutoFit/>
          </a:bodyPr>
          <a:lstStyle/>
          <a:p>
            <a:pPr algn="ctr">
              <a:lnSpc>
                <a:spcPct val="150000"/>
              </a:lnSpc>
            </a:pPr>
            <a:r>
              <a:rPr lang="en-US" sz="2300" b="1">
                <a:latin typeface="HP001 5H" pitchFamily="34" charset="0"/>
                <a:cs typeface="HP001 5H" pitchFamily="34" charset="0"/>
              </a:rPr>
              <a:t>Bài làm</a:t>
            </a:r>
          </a:p>
          <a:p>
            <a:pPr algn="just">
              <a:lnSpc>
                <a:spcPct val="150000"/>
              </a:lnSpc>
            </a:pPr>
            <a:r>
              <a:rPr lang="en-US" sz="2300" b="1">
                <a:latin typeface="HP001 5H" pitchFamily="34" charset="0"/>
                <a:cs typeface="HP001 5H" pitchFamily="34" charset="0"/>
              </a:rPr>
              <a:t>     Cái bút máy của em là bút Nét hoa. Nó mãu đỏ đậm. Ngòi bút viết rất trơn. Bút rất dễ bơm mực. Nhớ nó, em có nhiều bài viết đẹp.</a:t>
            </a:r>
            <a:endParaRPr lang="en-US" sz="2300">
              <a:latin typeface="HP001 5H" pitchFamily="34" charset="0"/>
              <a:cs typeface="HP001 5H" pitchFamily="34" charset="0"/>
            </a:endParaRPr>
          </a:p>
        </p:txBody>
      </p:sp>
      <p:pic>
        <p:nvPicPr>
          <p:cNvPr id="22" name="Picture 21"/>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b="38595"/>
          <a:stretch/>
        </p:blipFill>
        <p:spPr bwMode="auto">
          <a:xfrm>
            <a:off x="5652120" y="1413761"/>
            <a:ext cx="3543300" cy="3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b="21257"/>
          <a:stretch/>
        </p:blipFill>
        <p:spPr bwMode="auto">
          <a:xfrm>
            <a:off x="726978" y="1369936"/>
            <a:ext cx="4111496" cy="323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2626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1000"/>
                                        <p:tgtEl>
                                          <p:spTgt spid="2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10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1000"/>
                                        <p:tgtEl>
                                          <p:spTgt spid="22"/>
                                        </p:tgtEl>
                                      </p:cBhvr>
                                    </p:animEffect>
                                  </p:childTnLst>
                                </p:cTn>
                              </p:par>
                              <p:par>
                                <p:cTn id="21" presetID="6" presetClass="entr" presetSubtype="32"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circle(out)">
                                      <p:cBhvr>
                                        <p:cTn id="23" dur="1000"/>
                                        <p:tgtEl>
                                          <p:spTgt spid="102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45">
                                            <p:txEl>
                                              <p:pRg st="0" end="0"/>
                                            </p:txEl>
                                          </p:spTgt>
                                        </p:tgtEl>
                                        <p:attrNameLst>
                                          <p:attrName>style.visibility</p:attrName>
                                        </p:attrNameLst>
                                      </p:cBhvr>
                                      <p:to>
                                        <p:strVal val="visible"/>
                                      </p:to>
                                    </p:set>
                                    <p:animEffect transition="in" filter="wipe(left)">
                                      <p:cBhvr>
                                        <p:cTn id="28" dur="1000"/>
                                        <p:tgtEl>
                                          <p:spTgt spid="45">
                                            <p:txEl>
                                              <p:pRg st="0" end="0"/>
                                            </p:txEl>
                                          </p:spTgt>
                                        </p:tgtEl>
                                      </p:cBhvr>
                                    </p:animEffect>
                                  </p:childTnLst>
                                </p:cTn>
                              </p:par>
                              <p:par>
                                <p:cTn id="29" presetID="16" presetClass="entr" presetSubtype="37"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barn(outVertical)">
                                      <p:cBhvr>
                                        <p:cTn id="31" dur="1000"/>
                                        <p:tgtEl>
                                          <p:spTgt spid="44"/>
                                        </p:tgtEl>
                                      </p:cBhvr>
                                    </p:animEffect>
                                  </p:childTnLst>
                                </p:cTn>
                              </p:par>
                              <p:par>
                                <p:cTn id="32" presetID="16" presetClass="exit" presetSubtype="21" fill="hold" nodeType="withEffect">
                                  <p:stCondLst>
                                    <p:cond delay="0"/>
                                  </p:stCondLst>
                                  <p:childTnLst>
                                    <p:animEffect transition="out" filter="barn(inVertical)">
                                      <p:cBhvr>
                                        <p:cTn id="33" dur="500"/>
                                        <p:tgtEl>
                                          <p:spTgt spid="1026"/>
                                        </p:tgtEl>
                                      </p:cBhvr>
                                    </p:animEffect>
                                    <p:set>
                                      <p:cBhvr>
                                        <p:cTn id="34" dur="1" fill="hold">
                                          <p:stCondLst>
                                            <p:cond delay="499"/>
                                          </p:stCondLst>
                                        </p:cTn>
                                        <p:tgtEl>
                                          <p:spTgt spid="102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45">
                                            <p:txEl>
                                              <p:pRg st="1" end="1"/>
                                            </p:txEl>
                                          </p:spTgt>
                                        </p:tgtEl>
                                        <p:attrNameLst>
                                          <p:attrName>style.visibility</p:attrName>
                                        </p:attrNameLst>
                                      </p:cBhvr>
                                      <p:to>
                                        <p:strVal val="visible"/>
                                      </p:to>
                                    </p:set>
                                    <p:animEffect transition="in" filter="wipe(left)">
                                      <p:cBhvr>
                                        <p:cTn id="39" dur="1000"/>
                                        <p:tgtEl>
                                          <p:spTgt spid="4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stretch>
            <a:fillRect/>
          </a:stretch>
        </p:blipFill>
        <p:spPr>
          <a:xfrm>
            <a:off x="1143000" y="460772"/>
            <a:ext cx="6858000" cy="5363034"/>
          </a:xfrm>
          <a:prstGeom prst="rect">
            <a:avLst/>
          </a:prstGeom>
        </p:spPr>
      </p:pic>
      <p:pic>
        <p:nvPicPr>
          <p:cNvPr id="3" name="图片 2"/>
          <p:cNvPicPr>
            <a:picLocks noChangeAspect="1"/>
          </p:cNvPicPr>
          <p:nvPr/>
        </p:nvPicPr>
        <p:blipFill>
          <a:blip r:embed="rId5"/>
          <a:stretch>
            <a:fillRect/>
          </a:stretch>
        </p:blipFill>
        <p:spPr>
          <a:xfrm>
            <a:off x="1572639" y="1132285"/>
            <a:ext cx="5956876" cy="2986088"/>
          </a:xfrm>
          <a:prstGeom prst="rect">
            <a:avLst/>
          </a:prstGeom>
        </p:spPr>
      </p:pic>
      <p:pic>
        <p:nvPicPr>
          <p:cNvPr id="4" name="图片 3"/>
          <p:cNvPicPr>
            <a:picLocks noChangeAspect="1"/>
          </p:cNvPicPr>
          <p:nvPr/>
        </p:nvPicPr>
        <p:blipFill>
          <a:blip r:embed="rId6"/>
          <a:stretch>
            <a:fillRect/>
          </a:stretch>
        </p:blipFill>
        <p:spPr>
          <a:xfrm>
            <a:off x="1068867" y="227845"/>
            <a:ext cx="1433272" cy="1546957"/>
          </a:xfrm>
          <a:prstGeom prst="rect">
            <a:avLst/>
          </a:prstGeom>
        </p:spPr>
      </p:pic>
      <p:pic>
        <p:nvPicPr>
          <p:cNvPr id="5" name="图片 4"/>
          <p:cNvPicPr>
            <a:picLocks noChangeAspect="1"/>
          </p:cNvPicPr>
          <p:nvPr/>
        </p:nvPicPr>
        <p:blipFill>
          <a:blip r:embed="rId7"/>
          <a:stretch>
            <a:fillRect/>
          </a:stretch>
        </p:blipFill>
        <p:spPr>
          <a:xfrm>
            <a:off x="6671822" y="314754"/>
            <a:ext cx="1111871" cy="1373141"/>
          </a:xfrm>
          <a:prstGeom prst="rect">
            <a:avLst/>
          </a:prstGeom>
        </p:spPr>
      </p:pic>
      <p:pic>
        <p:nvPicPr>
          <p:cNvPr id="6" name="图片 5"/>
          <p:cNvPicPr>
            <a:picLocks noChangeAspect="1"/>
          </p:cNvPicPr>
          <p:nvPr/>
        </p:nvPicPr>
        <p:blipFill>
          <a:blip r:embed="rId8"/>
          <a:stretch>
            <a:fillRect/>
          </a:stretch>
        </p:blipFill>
        <p:spPr>
          <a:xfrm>
            <a:off x="2502141" y="3363842"/>
            <a:ext cx="4613791" cy="1132999"/>
          </a:xfrm>
          <a:prstGeom prst="rect">
            <a:avLst/>
          </a:prstGeom>
        </p:spPr>
      </p:pic>
      <p:grpSp>
        <p:nvGrpSpPr>
          <p:cNvPr id="11" name="组合 10"/>
          <p:cNvGrpSpPr/>
          <p:nvPr/>
        </p:nvGrpSpPr>
        <p:grpSpPr>
          <a:xfrm rot="6329695" flipH="1">
            <a:off x="7291386" y="2202717"/>
            <a:ext cx="950506" cy="649205"/>
            <a:chOff x="9015984" y="2528554"/>
            <a:chExt cx="2157344" cy="1473489"/>
          </a:xfrm>
        </p:grpSpPr>
        <p:sp>
          <p:nvSpPr>
            <p:cNvPr id="23" name="Freeform 166"/>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24" name="Freeform 167"/>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25" name="Freeform 168"/>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26" name="Freeform 169"/>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dirty="0">
                <a:solidFill>
                  <a:srgbClr val="5FA080"/>
                </a:solidFill>
                <a:latin typeface="等线"/>
              </a:endParaRPr>
            </a:p>
          </p:txBody>
        </p:sp>
        <p:sp>
          <p:nvSpPr>
            <p:cNvPr id="27" name="Freeform 170"/>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28" name="Freeform 175"/>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29" name="Freeform 176"/>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30" name="Freeform 177"/>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31" name="Freeform 178"/>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32" name="Freeform 179"/>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grpSp>
      <p:sp>
        <p:nvSpPr>
          <p:cNvPr id="33" name="文本框 32"/>
          <p:cNvSpPr txBox="1"/>
          <p:nvPr/>
        </p:nvSpPr>
        <p:spPr>
          <a:xfrm>
            <a:off x="2812093" y="1195615"/>
            <a:ext cx="3519818" cy="955646"/>
          </a:xfrm>
          <a:prstGeom prst="rect">
            <a:avLst/>
          </a:prstGeom>
          <a:noFill/>
        </p:spPr>
        <p:txBody>
          <a:bodyPr wrap="square" lIns="68574" tIns="34289" rIns="68574" bIns="34289"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342866">
              <a:defRPr/>
            </a:pPr>
            <a:r>
              <a:rPr lang="en-US" altLang="zh-CN" sz="4800" b="1" dirty="0" err="1">
                <a:ln w="0"/>
                <a:solidFill>
                  <a:srgbClr val="4472C4"/>
                </a:solidFill>
                <a:effectLst>
                  <a:outerShdw blurRad="38100" dist="25400" dir="5400000" algn="ctr" rotWithShape="0">
                    <a:srgbClr val="6E747A">
                      <a:alpha val="43000"/>
                    </a:srgbClr>
                  </a:outerShdw>
                </a:effectLst>
                <a:latin typeface="UTM Avo" pitchFamily="18" charset="0"/>
                <a:ea typeface="Microsoft YaHei" panose="020B0503020204020204" charset="-122"/>
                <a:cs typeface="Times New Roman" panose="02020603050405020304" pitchFamily="18" charset="0"/>
              </a:rPr>
              <a:t>Khởi động</a:t>
            </a:r>
            <a:endParaRPr lang="en-US" altLang="zh-CN" sz="4800" b="1" dirty="0">
              <a:ln w="0"/>
              <a:solidFill>
                <a:srgbClr val="4472C4"/>
              </a:solidFill>
              <a:effectLst>
                <a:outerShdw blurRad="38100" dist="25400" dir="5400000" algn="ctr" rotWithShape="0">
                  <a:srgbClr val="6E747A">
                    <a:alpha val="43000"/>
                  </a:srgbClr>
                </a:outerShdw>
              </a:effectLst>
              <a:latin typeface="UTM Avo" pitchFamily="18" charset="0"/>
              <a:ea typeface="Microsoft YaHei" panose="020B0503020204020204" charset="-122"/>
              <a:cs typeface="Times New Roman" panose="02020603050405020304" pitchFamily="18" charset="0"/>
            </a:endParaRPr>
          </a:p>
        </p:txBody>
      </p:sp>
      <p:sp>
        <p:nvSpPr>
          <p:cNvPr id="19" name="WordArt 27"/>
          <p:cNvSpPr>
            <a:spLocks noChangeArrowheads="1" noChangeShapeType="1" noTextEdit="1"/>
          </p:cNvSpPr>
          <p:nvPr/>
        </p:nvSpPr>
        <p:spPr bwMode="auto">
          <a:xfrm>
            <a:off x="3563892" y="2112124"/>
            <a:ext cx="2137831" cy="389801"/>
          </a:xfrm>
          <a:prstGeom prst="rect">
            <a:avLst/>
          </a:prstGeom>
        </p:spPr>
        <p:txBody>
          <a:bodyPr wrap="none" lIns="91432" tIns="45716" rIns="91432" bIns="45716" fromWordArt="1">
            <a:prstTxWarp prst="textPlain">
              <a:avLst>
                <a:gd name="adj" fmla="val 50000"/>
              </a:avLst>
            </a:prstTxWarp>
          </a:bodyPr>
          <a:lstStyle/>
          <a:p>
            <a:pPr algn="ctr" defTabSz="914310"/>
            <a:r>
              <a:rPr lang="en-US" sz="2800" kern="10">
                <a:ln w="19050">
                  <a:solidFill>
                    <a:srgbClr val="FF00FF"/>
                  </a:solidFill>
                  <a:round/>
                  <a:headEnd/>
                  <a:tailEnd/>
                </a:ln>
                <a:solidFill>
                  <a:srgbClr val="002060"/>
                </a:solidFill>
                <a:latin typeface="UTM Avo" pitchFamily="18" charset="0"/>
                <a:cs typeface="Times New Roman"/>
              </a:rPr>
              <a:t>Trò chơi: </a:t>
            </a:r>
          </a:p>
        </p:txBody>
      </p:sp>
      <p:sp>
        <p:nvSpPr>
          <p:cNvPr id="20" name="WordArt 27"/>
          <p:cNvSpPr>
            <a:spLocks noChangeArrowheads="1" noChangeShapeType="1" noTextEdit="1"/>
          </p:cNvSpPr>
          <p:nvPr/>
        </p:nvSpPr>
        <p:spPr bwMode="auto">
          <a:xfrm>
            <a:off x="2018232" y="2729767"/>
            <a:ext cx="5133046" cy="578761"/>
          </a:xfrm>
          <a:prstGeom prst="rect">
            <a:avLst/>
          </a:prstGeom>
        </p:spPr>
        <p:txBody>
          <a:bodyPr wrap="none" lIns="91432" tIns="45716" rIns="91432" bIns="45716" fromWordArt="1">
            <a:prstTxWarp prst="textPlain">
              <a:avLst>
                <a:gd name="adj" fmla="val 50000"/>
              </a:avLst>
            </a:prstTxWarp>
          </a:bodyPr>
          <a:lstStyle/>
          <a:p>
            <a:pPr algn="ctr" defTabSz="914310"/>
            <a:r>
              <a:rPr lang="en-US" sz="2800" kern="10">
                <a:ln w="19050">
                  <a:solidFill>
                    <a:srgbClr val="FF00FF"/>
                  </a:solidFill>
                  <a:round/>
                  <a:headEnd/>
                  <a:tailEnd/>
                </a:ln>
                <a:solidFill>
                  <a:srgbClr val="FF0000"/>
                </a:solidFill>
                <a:latin typeface="UTM Avo" pitchFamily="18" charset="0"/>
                <a:cs typeface="Times New Roman"/>
              </a:rPr>
              <a:t>Giúp cún hái táo</a:t>
            </a:r>
          </a:p>
        </p:txBody>
      </p:sp>
      <p:pic>
        <p:nvPicPr>
          <p:cNvPr id="21" name="Picture 11" descr="C:\Users\ADMIN\Desktop\Tai nguyen thiet ke tro choi\Angry birds epic birds\1505573783630 (2).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95818" y="3942448"/>
            <a:ext cx="1261404" cy="767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964036"/>
      </p:ext>
    </p:extLst>
  </p:cSld>
  <p:clrMapOvr>
    <a:masterClrMapping/>
  </p:clrMapOvr>
  <mc:AlternateContent xmlns:mc="http://schemas.openxmlformats.org/markup-compatibility/2006" xmlns:p14="http://schemas.microsoft.com/office/powerpoint/2010/main">
    <mc:Choice Requires="p14">
      <p:transition p14:dur="0" advClick="0" advTm="0">
        <p:sndAc>
          <p:stSnd>
            <p:snd r:embed="rId3" name="Nhac ne ma mi.wav"/>
          </p:stSnd>
        </p:sndAc>
      </p:transition>
    </mc:Choice>
    <mc:Fallback xmlns="">
      <p:transition advClick="0" advTm="0">
        <p:sndAc>
          <p:stSnd>
            <p:snd r:embed="rId11" name="Nhac ne ma mi.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47"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53" presetClass="entr" presetSubtype="16" fill="hold" grpId="0" nodeType="afterEffect">
                                  <p:stCondLst>
                                    <p:cond delay="0"/>
                                  </p:stCondLst>
                                  <p:childTnLst>
                                    <p:set>
                                      <p:cBhvr>
                                        <p:cTn id="31" dur="1000" fill="hold">
                                          <p:stCondLst>
                                            <p:cond delay="0"/>
                                          </p:stCondLst>
                                        </p:cTn>
                                        <p:tgtEl>
                                          <p:spTgt spid="33"/>
                                        </p:tgtEl>
                                        <p:attrNameLst>
                                          <p:attrName>style.visibility</p:attrName>
                                        </p:attrNameLst>
                                      </p:cBhvr>
                                      <p:to>
                                        <p:strVal val="visible"/>
                                      </p:to>
                                    </p:set>
                                    <p:anim calcmode="lin" valueType="num">
                                      <p:cBhvr>
                                        <p:cTn id="32" dur="1000" fill="hold"/>
                                        <p:tgtEl>
                                          <p:spTgt spid="33"/>
                                        </p:tgtEl>
                                        <p:attrNameLst>
                                          <p:attrName>ppt_w</p:attrName>
                                        </p:attrNameLst>
                                      </p:cBhvr>
                                      <p:tavLst>
                                        <p:tav tm="0">
                                          <p:val>
                                            <p:fltVal val="0"/>
                                          </p:val>
                                        </p:tav>
                                        <p:tav tm="100000">
                                          <p:val>
                                            <p:strVal val="#ppt_w"/>
                                          </p:val>
                                        </p:tav>
                                      </p:tavLst>
                                    </p:anim>
                                    <p:anim calcmode="lin" valueType="num">
                                      <p:cBhvr>
                                        <p:cTn id="33" dur="1000" fill="hold"/>
                                        <p:tgtEl>
                                          <p:spTgt spid="33"/>
                                        </p:tgtEl>
                                        <p:attrNameLst>
                                          <p:attrName>ppt_h</p:attrName>
                                        </p:attrNameLst>
                                      </p:cBhvr>
                                      <p:tavLst>
                                        <p:tav tm="0">
                                          <p:val>
                                            <p:fltVal val="0"/>
                                          </p:val>
                                        </p:tav>
                                        <p:tav tm="100000">
                                          <p:val>
                                            <p:strVal val="#ppt_h"/>
                                          </p:val>
                                        </p:tav>
                                      </p:tavLst>
                                    </p:anim>
                                    <p:animEffect transition="in" filter="fade">
                                      <p:cBhvr>
                                        <p:cTn id="34" dur="1000"/>
                                        <p:tgtEl>
                                          <p:spTgt spid="33"/>
                                        </p:tgtEl>
                                      </p:cBhvr>
                                    </p:animEffect>
                                  </p:childTnLst>
                                </p:cTn>
                              </p:par>
                            </p:childTnLst>
                          </p:cTn>
                        </p:par>
                        <p:par>
                          <p:cTn id="35" fill="hold">
                            <p:stCondLst>
                              <p:cond delay="2500"/>
                            </p:stCondLst>
                            <p:childTnLst>
                              <p:par>
                                <p:cTn id="36" presetID="22" presetClass="entr" presetSubtype="4"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down)">
                                      <p:cBhvr>
                                        <p:cTn id="38" dur="500"/>
                                        <p:tgtEl>
                                          <p:spTgt spid="19"/>
                                        </p:tgtEl>
                                      </p:cBhvr>
                                    </p:animEffect>
                                  </p:childTnLst>
                                </p:cTn>
                              </p:par>
                            </p:childTnLst>
                          </p:cTn>
                        </p:par>
                        <p:par>
                          <p:cTn id="39" fill="hold">
                            <p:stCondLst>
                              <p:cond delay="3000"/>
                            </p:stCondLst>
                            <p:childTnLst>
                              <p:par>
                                <p:cTn id="40" presetID="22" presetClass="entr" presetSubtype="4"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down)">
                                      <p:cBhvr>
                                        <p:cTn id="42" dur="500"/>
                                        <p:tgtEl>
                                          <p:spTgt spid="20"/>
                                        </p:tgtEl>
                                      </p:cBhvr>
                                    </p:animEffect>
                                  </p:childTnLst>
                                </p:cTn>
                              </p:par>
                              <p:par>
                                <p:cTn id="43" presetID="53" presetClass="entr" presetSubtype="16"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p:cTn id="45" dur="500" fill="hold"/>
                                        <p:tgtEl>
                                          <p:spTgt spid="21"/>
                                        </p:tgtEl>
                                        <p:attrNameLst>
                                          <p:attrName>ppt_w</p:attrName>
                                        </p:attrNameLst>
                                      </p:cBhvr>
                                      <p:tavLst>
                                        <p:tav tm="0">
                                          <p:val>
                                            <p:fltVal val="0"/>
                                          </p:val>
                                        </p:tav>
                                        <p:tav tm="100000">
                                          <p:val>
                                            <p:strVal val="#ppt_w"/>
                                          </p:val>
                                        </p:tav>
                                      </p:tavLst>
                                    </p:anim>
                                    <p:anim calcmode="lin" valueType="num">
                                      <p:cBhvr>
                                        <p:cTn id="46" dur="500" fill="hold"/>
                                        <p:tgtEl>
                                          <p:spTgt spid="21"/>
                                        </p:tgtEl>
                                        <p:attrNameLst>
                                          <p:attrName>ppt_h</p:attrName>
                                        </p:attrNameLst>
                                      </p:cBhvr>
                                      <p:tavLst>
                                        <p:tav tm="0">
                                          <p:val>
                                            <p:fltVal val="0"/>
                                          </p:val>
                                        </p:tav>
                                        <p:tav tm="100000">
                                          <p:val>
                                            <p:strVal val="#ppt_h"/>
                                          </p:val>
                                        </p:tav>
                                      </p:tavLst>
                                    </p:anim>
                                    <p:animEffect transition="in" filter="fade">
                                      <p:cBhvr>
                                        <p:cTn id="47" dur="500"/>
                                        <p:tgtEl>
                                          <p:spTgt spid="21"/>
                                        </p:tgtEl>
                                      </p:cBhvr>
                                    </p:animEffect>
                                  </p:childTnLst>
                                  <p:subTnLst>
                                    <p:audio>
                                      <p:cMediaNode>
                                        <p:cTn display="0" masterRel="sameClick">
                                          <p:stCondLst>
                                            <p:cond evt="begin" delay="0">
                                              <p:tn val="43"/>
                                            </p:cond>
                                          </p:stCondLst>
                                          <p:endCondLst>
                                            <p:cond evt="onStopAudio" delay="0">
                                              <p:tgtEl>
                                                <p:sldTgt/>
                                              </p:tgtEl>
                                            </p:cond>
                                          </p:endCondLst>
                                        </p:cTn>
                                        <p:tgtEl>
                                          <p:sndTgt r:embed="rId3" name="Nhac ne ma m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9"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25" name="Rounded Rectangle 24"/>
          <p:cNvSpPr/>
          <p:nvPr/>
        </p:nvSpPr>
        <p:spPr>
          <a:xfrm>
            <a:off x="251519" y="1124744"/>
            <a:ext cx="8728903" cy="584079"/>
          </a:xfrm>
          <a:prstGeom prst="roundRect">
            <a:avLst/>
          </a:prstGeom>
          <a:solidFill>
            <a:srgbClr val="FFE79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26" name="TextBox 25"/>
          <p:cNvSpPr txBox="1"/>
          <p:nvPr/>
        </p:nvSpPr>
        <p:spPr>
          <a:xfrm>
            <a:off x="326602" y="1236707"/>
            <a:ext cx="8735501"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2. </a:t>
            </a:r>
            <a:r>
              <a:rPr lang="vi-VN" sz="2000">
                <a:latin typeface="UTM Avo" pitchFamily="18" charset="0"/>
              </a:rPr>
              <a:t>Viết 4 – 5 câu giới thiệu về </a:t>
            </a:r>
            <a:r>
              <a:rPr lang="en-US" sz="2000">
                <a:latin typeface="UTM Avo" pitchFamily="18" charset="0"/>
              </a:rPr>
              <a:t> </a:t>
            </a:r>
            <a:r>
              <a:rPr lang="en-US" sz="2000" b="1">
                <a:solidFill>
                  <a:srgbClr val="C00000"/>
                </a:solidFill>
                <a:latin typeface="UTM Avo" pitchFamily="18" charset="0"/>
              </a:rPr>
              <a:t>quyển sách Tiếng Việt.</a:t>
            </a:r>
            <a:endParaRPr lang="vi-VN" sz="2000" b="1">
              <a:solidFill>
                <a:srgbClr val="C00000"/>
              </a:solidFill>
              <a:latin typeface="UTM Avo" pitchFamily="18" charset="0"/>
            </a:endParaRPr>
          </a:p>
        </p:txBody>
      </p:sp>
      <p:grpSp>
        <p:nvGrpSpPr>
          <p:cNvPr id="31" name="Group 30"/>
          <p:cNvGrpSpPr/>
          <p:nvPr/>
        </p:nvGrpSpPr>
        <p:grpSpPr>
          <a:xfrm>
            <a:off x="-30189" y="484687"/>
            <a:ext cx="9153369" cy="539154"/>
            <a:chOff x="2489068" y="520428"/>
            <a:chExt cx="4963251" cy="539154"/>
          </a:xfrm>
          <a:solidFill>
            <a:srgbClr val="FFC000"/>
          </a:solidFill>
        </p:grpSpPr>
        <p:sp>
          <p:nvSpPr>
            <p:cNvPr id="34" name="Rectangle 33"/>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6" name="Picture 4"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17" y="491534"/>
            <a:ext cx="632944" cy="64005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noChangeArrowheads="1"/>
          </p:cNvPicPr>
          <p:nvPr/>
        </p:nvPicPr>
        <p:blipFill rotWithShape="1">
          <a:blip r:embed="rId7">
            <a:duotone>
              <a:schemeClr val="accent1">
                <a:shade val="45000"/>
                <a:satMod val="135000"/>
              </a:schemeClr>
              <a:prstClr val="white"/>
            </a:duotone>
          </a:blip>
          <a:srcRect b="9759"/>
          <a:stretch>
            <a:fillRect/>
          </a:stretch>
        </p:blipFill>
        <p:spPr bwMode="auto">
          <a:xfrm>
            <a:off x="534042" y="1928653"/>
            <a:ext cx="8608864" cy="2376264"/>
          </a:xfrm>
          <a:prstGeom prst="rect">
            <a:avLst/>
          </a:prstGeom>
          <a:noFill/>
          <a:ln>
            <a:noFill/>
          </a:ln>
        </p:spPr>
      </p:pic>
      <p:sp>
        <p:nvSpPr>
          <p:cNvPr id="45" name="TextBox 44"/>
          <p:cNvSpPr txBox="1"/>
          <p:nvPr/>
        </p:nvSpPr>
        <p:spPr>
          <a:xfrm>
            <a:off x="2627784" y="1995686"/>
            <a:ext cx="6480720" cy="2746904"/>
          </a:xfrm>
          <a:prstGeom prst="rect">
            <a:avLst/>
          </a:prstGeom>
          <a:noFill/>
        </p:spPr>
        <p:txBody>
          <a:bodyPr wrap="square" lIns="91438" tIns="45719" rIns="91438" bIns="45719" rtlCol="0">
            <a:spAutoFit/>
          </a:bodyPr>
          <a:lstStyle/>
          <a:p>
            <a:pPr algn="ctr">
              <a:lnSpc>
                <a:spcPct val="150000"/>
              </a:lnSpc>
            </a:pPr>
            <a:r>
              <a:rPr lang="en-US" sz="2300" b="1">
                <a:latin typeface="HP001 5H" pitchFamily="34" charset="0"/>
                <a:cs typeface="HP001 5H" pitchFamily="34" charset="0"/>
              </a:rPr>
              <a:t>Bài làm</a:t>
            </a:r>
          </a:p>
          <a:p>
            <a:pPr algn="just">
              <a:lnSpc>
                <a:spcPct val="150000"/>
              </a:lnSpc>
            </a:pPr>
            <a:r>
              <a:rPr lang="en-US" sz="2300" b="1">
                <a:latin typeface="HP001 5H" pitchFamily="34" charset="0"/>
                <a:cs typeface="HP001 5H" pitchFamily="34" charset="0"/>
              </a:rPr>
              <a:t>     Quyển sách Tiếng Việt của em đẹp lắm! Nó to hơn quyển vở ô li nhưng thật dày. Giấy bóng láng. Sách có nhiều tranh vẽ đẹp và bài đọc hay. Em rất  thích nó.</a:t>
            </a:r>
            <a:endParaRPr lang="en-US" sz="2300">
              <a:latin typeface="HP001 5H" pitchFamily="34" charset="0"/>
              <a:cs typeface="HP001 5H" pitchFamily="34" charset="0"/>
            </a:endParaRPr>
          </a:p>
        </p:txBody>
      </p:sp>
      <p:pic>
        <p:nvPicPr>
          <p:cNvPr id="19" name="Picture 7" descr="Free Girl Writing Vectors, 1,000+ Images in AI, EPS format"/>
          <p:cNvPicPr>
            <a:picLocks noChangeAspect="1" noChangeArrowheads="1"/>
          </p:cNvPicPr>
          <p:nvPr/>
        </p:nvPicPr>
        <p:blipFill rotWithShape="1">
          <a:blip r:embed="rId8">
            <a:clrChange>
              <a:clrFrom>
                <a:srgbClr val="FEFEFE"/>
              </a:clrFrom>
              <a:clrTo>
                <a:srgbClr val="FEFEFE">
                  <a:alpha val="0"/>
                </a:srgbClr>
              </a:clrTo>
            </a:clrChange>
            <a:extLst>
              <a:ext uri="{28A0092B-C50C-407E-A947-70E740481C1C}">
                <a14:useLocalDpi xmlns:a14="http://schemas.microsoft.com/office/drawing/2010/main" val="0"/>
              </a:ext>
            </a:extLst>
          </a:blip>
          <a:srcRect l="15487" r="21942" b="4945"/>
          <a:stretch/>
        </p:blipFill>
        <p:spPr bwMode="auto">
          <a:xfrm>
            <a:off x="0" y="1557676"/>
            <a:ext cx="2627784" cy="309921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Administrator\Application Data\Zamaan's Software\psc\screenshot.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4412354">
            <a:off x="1888561" y="3928949"/>
            <a:ext cx="548488" cy="68619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ministrator\Application Data\Zamaan's Software\psc\screenshot.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81886" y="1602447"/>
            <a:ext cx="2424932" cy="3033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50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1000"/>
                                        <p:tgtEl>
                                          <p:spTgt spid="2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10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1000"/>
                                        <p:tgtEl>
                                          <p:spTgt spid="19"/>
                                        </p:tgtEl>
                                      </p:cBhvr>
                                    </p:animEffect>
                                  </p:childTnLst>
                                </p:cTn>
                              </p:par>
                              <p:par>
                                <p:cTn id="21" presetID="22" presetClass="entr" presetSubtype="4"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1000"/>
                                        <p:tgtEl>
                                          <p:spTgt spid="23"/>
                                        </p:tgtEl>
                                      </p:cBhvr>
                                    </p:animEffect>
                                  </p:childTnLst>
                                </p:cTn>
                              </p:par>
                              <p:par>
                                <p:cTn id="24" presetID="22" presetClass="entr" presetSubtype="4" fill="hold" nodeType="with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wipe(down)">
                                      <p:cBhvr>
                                        <p:cTn id="26" dur="1000"/>
                                        <p:tgtEl>
                                          <p:spTgt spid="205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45">
                                            <p:txEl>
                                              <p:pRg st="0" end="0"/>
                                            </p:txEl>
                                          </p:spTgt>
                                        </p:tgtEl>
                                        <p:attrNameLst>
                                          <p:attrName>style.visibility</p:attrName>
                                        </p:attrNameLst>
                                      </p:cBhvr>
                                      <p:to>
                                        <p:strVal val="visible"/>
                                      </p:to>
                                    </p:set>
                                    <p:animEffect transition="in" filter="wipe(left)">
                                      <p:cBhvr>
                                        <p:cTn id="31" dur="1000"/>
                                        <p:tgtEl>
                                          <p:spTgt spid="45">
                                            <p:txEl>
                                              <p:pRg st="0" end="0"/>
                                            </p:txEl>
                                          </p:spTgt>
                                        </p:tgtEl>
                                      </p:cBhvr>
                                    </p:animEffect>
                                  </p:childTnLst>
                                </p:cTn>
                              </p:par>
                              <p:par>
                                <p:cTn id="32" presetID="16" presetClass="exit" presetSubtype="21" fill="hold" nodeType="withEffect">
                                  <p:stCondLst>
                                    <p:cond delay="0"/>
                                  </p:stCondLst>
                                  <p:childTnLst>
                                    <p:animEffect transition="out" filter="barn(inVertical)">
                                      <p:cBhvr>
                                        <p:cTn id="33" dur="1000"/>
                                        <p:tgtEl>
                                          <p:spTgt spid="2050"/>
                                        </p:tgtEl>
                                      </p:cBhvr>
                                    </p:animEffect>
                                    <p:set>
                                      <p:cBhvr>
                                        <p:cTn id="34" dur="1" fill="hold">
                                          <p:stCondLst>
                                            <p:cond delay="999"/>
                                          </p:stCondLst>
                                        </p:cTn>
                                        <p:tgtEl>
                                          <p:spTgt spid="2050"/>
                                        </p:tgtEl>
                                        <p:attrNameLst>
                                          <p:attrName>style.visibility</p:attrName>
                                        </p:attrNameLst>
                                      </p:cBhvr>
                                      <p:to>
                                        <p:strVal val="hidden"/>
                                      </p:to>
                                    </p:set>
                                  </p:childTnLst>
                                </p:cTn>
                              </p:par>
                              <p:par>
                                <p:cTn id="35" presetID="16" presetClass="entr" presetSubtype="37"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barn(outVertical)">
                                      <p:cBhvr>
                                        <p:cTn id="37" dur="10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5">
                                            <p:txEl>
                                              <p:pRg st="1" end="1"/>
                                            </p:txEl>
                                          </p:spTgt>
                                        </p:tgtEl>
                                        <p:attrNameLst>
                                          <p:attrName>style.visibility</p:attrName>
                                        </p:attrNameLst>
                                      </p:cBhvr>
                                      <p:to>
                                        <p:strVal val="visible"/>
                                      </p:to>
                                    </p:set>
                                    <p:animEffect transition="in" filter="wipe(left)">
                                      <p:cBhvr>
                                        <p:cTn id="42" dur="1000"/>
                                        <p:tgtEl>
                                          <p:spTgt spid="4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25" name="Rounded Rectangle 24"/>
          <p:cNvSpPr/>
          <p:nvPr/>
        </p:nvSpPr>
        <p:spPr>
          <a:xfrm>
            <a:off x="251519" y="1124744"/>
            <a:ext cx="6264697" cy="584079"/>
          </a:xfrm>
          <a:prstGeom prst="roundRect">
            <a:avLst/>
          </a:prstGeom>
          <a:solidFill>
            <a:srgbClr val="FFE79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26" name="TextBox 25"/>
          <p:cNvSpPr txBox="1"/>
          <p:nvPr/>
        </p:nvSpPr>
        <p:spPr>
          <a:xfrm>
            <a:off x="326602" y="1236707"/>
            <a:ext cx="8735501"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2. </a:t>
            </a:r>
            <a:r>
              <a:rPr lang="vi-VN" sz="2000">
                <a:latin typeface="UTM Avo" pitchFamily="18" charset="0"/>
              </a:rPr>
              <a:t>Viết 4 – 5 câu giới thiệu về </a:t>
            </a:r>
            <a:r>
              <a:rPr lang="en-US" sz="2000">
                <a:latin typeface="UTM Avo" pitchFamily="18" charset="0"/>
              </a:rPr>
              <a:t> </a:t>
            </a:r>
            <a:r>
              <a:rPr lang="en-US" sz="2000" b="1">
                <a:solidFill>
                  <a:srgbClr val="C00000"/>
                </a:solidFill>
                <a:latin typeface="UTM Avo" pitchFamily="18" charset="0"/>
              </a:rPr>
              <a:t>cái cặp sách.</a:t>
            </a:r>
            <a:endParaRPr lang="vi-VN" sz="2000" b="1">
              <a:solidFill>
                <a:srgbClr val="C00000"/>
              </a:solidFill>
              <a:latin typeface="UTM Avo" pitchFamily="18" charset="0"/>
            </a:endParaRPr>
          </a:p>
        </p:txBody>
      </p:sp>
      <p:grpSp>
        <p:nvGrpSpPr>
          <p:cNvPr id="31" name="Group 30"/>
          <p:cNvGrpSpPr/>
          <p:nvPr/>
        </p:nvGrpSpPr>
        <p:grpSpPr>
          <a:xfrm>
            <a:off x="-30189" y="484687"/>
            <a:ext cx="9153369" cy="539154"/>
            <a:chOff x="2489068" y="520428"/>
            <a:chExt cx="4963251" cy="539154"/>
          </a:xfrm>
          <a:solidFill>
            <a:srgbClr val="FFC000"/>
          </a:solidFill>
        </p:grpSpPr>
        <p:sp>
          <p:nvSpPr>
            <p:cNvPr id="34" name="Rectangle 33"/>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6" name="Picture 4"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17" y="491534"/>
            <a:ext cx="632944" cy="64005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noChangeArrowheads="1"/>
          </p:cNvPicPr>
          <p:nvPr/>
        </p:nvPicPr>
        <p:blipFill rotWithShape="1">
          <a:blip r:embed="rId7">
            <a:duotone>
              <a:schemeClr val="accent1">
                <a:shade val="45000"/>
                <a:satMod val="135000"/>
              </a:schemeClr>
              <a:prstClr val="white"/>
            </a:duotone>
          </a:blip>
          <a:srcRect b="9759"/>
          <a:stretch>
            <a:fillRect/>
          </a:stretch>
        </p:blipFill>
        <p:spPr bwMode="auto">
          <a:xfrm>
            <a:off x="39079" y="1923678"/>
            <a:ext cx="8608864" cy="2376264"/>
          </a:xfrm>
          <a:prstGeom prst="rect">
            <a:avLst/>
          </a:prstGeom>
          <a:noFill/>
          <a:ln>
            <a:noFill/>
          </a:ln>
        </p:spPr>
      </p:pic>
      <p:sp>
        <p:nvSpPr>
          <p:cNvPr id="45" name="TextBox 44"/>
          <p:cNvSpPr txBox="1"/>
          <p:nvPr/>
        </p:nvSpPr>
        <p:spPr>
          <a:xfrm>
            <a:off x="35495" y="1995686"/>
            <a:ext cx="8612447" cy="2215989"/>
          </a:xfrm>
          <a:prstGeom prst="rect">
            <a:avLst/>
          </a:prstGeom>
          <a:noFill/>
        </p:spPr>
        <p:txBody>
          <a:bodyPr wrap="square" lIns="91438" tIns="45719" rIns="91438" bIns="45719" rtlCol="0">
            <a:spAutoFit/>
          </a:bodyPr>
          <a:lstStyle/>
          <a:p>
            <a:pPr algn="ctr">
              <a:lnSpc>
                <a:spcPct val="150000"/>
              </a:lnSpc>
            </a:pPr>
            <a:r>
              <a:rPr lang="en-US" sz="2300" b="1">
                <a:latin typeface="HP001 5H" pitchFamily="34" charset="0"/>
                <a:cs typeface="HP001 5H" pitchFamily="34" charset="0"/>
              </a:rPr>
              <a:t>Bài làm</a:t>
            </a:r>
          </a:p>
          <a:p>
            <a:pPr algn="just">
              <a:lnSpc>
                <a:spcPct val="150000"/>
              </a:lnSpc>
            </a:pPr>
            <a:r>
              <a:rPr lang="en-US" sz="2300" b="1">
                <a:latin typeface="HP001 5H" pitchFamily="34" charset="0"/>
                <a:cs typeface="HP001 5H" pitchFamily="34" charset="0"/>
              </a:rPr>
              <a:t>     </a:t>
            </a:r>
            <a:r>
              <a:rPr lang="vi-VN" sz="2300" b="1">
                <a:latin typeface="HP001 5H" pitchFamily="34" charset="0"/>
                <a:cs typeface="HP001 5H" pitchFamily="34" charset="0"/>
              </a:rPr>
              <a:t>Chiếc cặp của em </a:t>
            </a:r>
            <a:r>
              <a:rPr lang="en-US" sz="2300" b="1">
                <a:latin typeface="HP001 5H" pitchFamily="34" charset="0"/>
                <a:cs typeface="HP001 5H" pitchFamily="34" charset="0"/>
              </a:rPr>
              <a:t>thật </a:t>
            </a:r>
            <a:r>
              <a:rPr lang="vi-VN" sz="2300" b="1">
                <a:latin typeface="HP001 5H" pitchFamily="34" charset="0"/>
                <a:cs typeface="HP001 5H" pitchFamily="34" charset="0"/>
              </a:rPr>
              <a:t>đáng yêu! Nó được may bằng vải da. Nó màu xanh nước biển có in hình </a:t>
            </a:r>
            <a:r>
              <a:rPr lang="en-US" sz="2300" b="1">
                <a:latin typeface="HP001 5H" pitchFamily="34" charset="0"/>
                <a:cs typeface="HP001 5H" pitchFamily="34" charset="0"/>
              </a:rPr>
              <a:t> </a:t>
            </a:r>
            <a:r>
              <a:rPr lang="vi-VN" sz="2300" b="1">
                <a:latin typeface="HP001 5H" pitchFamily="34" charset="0"/>
                <a:cs typeface="HP001 5H" pitchFamily="34" charset="0"/>
              </a:rPr>
              <a:t>5 anh em siêu nhân. Cặp rộng  và khá vừa với em. Nó giúp em </a:t>
            </a:r>
            <a:r>
              <a:rPr lang="en-US" sz="2300" b="1">
                <a:latin typeface="HP001 5H" pitchFamily="34" charset="0"/>
                <a:cs typeface="HP001 5H" pitchFamily="34" charset="0"/>
              </a:rPr>
              <a:t>giữ gìn sách vở</a:t>
            </a:r>
            <a:r>
              <a:rPr lang="vi-VN" sz="2300" b="1">
                <a:latin typeface="HP001 5H" pitchFamily="34" charset="0"/>
                <a:cs typeface="HP001 5H" pitchFamily="34" charset="0"/>
              </a:rPr>
              <a:t>.</a:t>
            </a:r>
            <a:endParaRPr lang="en-US" sz="2300">
              <a:latin typeface="HP001 5H" pitchFamily="34" charset="0"/>
              <a:cs typeface="HP001 5H" pitchFamily="34" charset="0"/>
            </a:endParaRPr>
          </a:p>
        </p:txBody>
      </p:sp>
      <p:pic>
        <p:nvPicPr>
          <p:cNvPr id="20" name="Picture 20"/>
          <p:cNvPicPr>
            <a:picLocks noChangeAspect="1" noChangeArrowheads="1"/>
          </p:cNvPicPr>
          <p:nvPr/>
        </p:nvPicPr>
        <p:blipFill>
          <a:blip r:embed="rId8">
            <a:clrChange>
              <a:clrFrom>
                <a:srgbClr val="E9EAEE"/>
              </a:clrFrom>
              <a:clrTo>
                <a:srgbClr val="E9EAEE">
                  <a:alpha val="0"/>
                </a:srgbClr>
              </a:clrTo>
            </a:clrChange>
            <a:extLst>
              <a:ext uri="{28A0092B-C50C-407E-A947-70E740481C1C}">
                <a14:useLocalDpi xmlns:a14="http://schemas.microsoft.com/office/drawing/2010/main" val="0"/>
              </a:ext>
            </a:extLst>
          </a:blip>
          <a:srcRect/>
          <a:stretch>
            <a:fillRect/>
          </a:stretch>
        </p:blipFill>
        <p:spPr bwMode="auto">
          <a:xfrm>
            <a:off x="190432" y="1771054"/>
            <a:ext cx="4370387" cy="2528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descr="C:\Users\Administrator\Application Data\Zamaan's Software\psc\screenshot.JPG"/>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44997" y="1124744"/>
            <a:ext cx="3933825"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4289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1000"/>
                                        <p:tgtEl>
                                          <p:spTgt spid="26"/>
                                        </p:tgtEl>
                                      </p:cBhvr>
                                    </p:animEffect>
                                  </p:childTnLst>
                                </p:cTn>
                              </p:par>
                              <p:par>
                                <p:cTn id="13" presetID="21" presetClass="entr" presetSubtype="1"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heel(1)">
                                      <p:cBhvr>
                                        <p:cTn id="15" dur="2000"/>
                                        <p:tgtEl>
                                          <p:spTgt spid="20"/>
                                        </p:tgtEl>
                                      </p:cBhvr>
                                    </p:animEffect>
                                  </p:childTnLst>
                                </p:cTn>
                              </p:par>
                              <p:par>
                                <p:cTn id="16" presetID="22" presetClass="entr" presetSubtype="4"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1000"/>
                                        <p:tgtEl>
                                          <p:spTgt spid="22"/>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10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45">
                                            <p:txEl>
                                              <p:pRg st="0" end="0"/>
                                            </p:txEl>
                                          </p:spTgt>
                                        </p:tgtEl>
                                        <p:attrNameLst>
                                          <p:attrName>style.visibility</p:attrName>
                                        </p:attrNameLst>
                                      </p:cBhvr>
                                      <p:to>
                                        <p:strVal val="visible"/>
                                      </p:to>
                                    </p:set>
                                    <p:animEffect transition="in" filter="wipe(left)">
                                      <p:cBhvr>
                                        <p:cTn id="26" dur="1000"/>
                                        <p:tgtEl>
                                          <p:spTgt spid="45">
                                            <p:txEl>
                                              <p:pRg st="0" end="0"/>
                                            </p:txEl>
                                          </p:spTgt>
                                        </p:tgtEl>
                                      </p:cBhvr>
                                    </p:animEffect>
                                  </p:childTnLst>
                                </p:cTn>
                              </p:par>
                              <p:par>
                                <p:cTn id="27" presetID="16" presetClass="exit" presetSubtype="21" fill="hold" nodeType="withEffect">
                                  <p:stCondLst>
                                    <p:cond delay="0"/>
                                  </p:stCondLst>
                                  <p:childTnLst>
                                    <p:animEffect transition="out" filter="barn(inVertical)">
                                      <p:cBhvr>
                                        <p:cTn id="28" dur="500"/>
                                        <p:tgtEl>
                                          <p:spTgt spid="20"/>
                                        </p:tgtEl>
                                      </p:cBhvr>
                                    </p:animEffect>
                                    <p:set>
                                      <p:cBhvr>
                                        <p:cTn id="29" dur="1" fill="hold">
                                          <p:stCondLst>
                                            <p:cond delay="499"/>
                                          </p:stCondLst>
                                        </p:cTn>
                                        <p:tgtEl>
                                          <p:spTgt spid="20"/>
                                        </p:tgtEl>
                                        <p:attrNameLst>
                                          <p:attrName>style.visibility</p:attrName>
                                        </p:attrNameLst>
                                      </p:cBhvr>
                                      <p:to>
                                        <p:strVal val="hidden"/>
                                      </p:to>
                                    </p:set>
                                  </p:childTnLst>
                                </p:cTn>
                              </p:par>
                              <p:par>
                                <p:cTn id="30" presetID="16" presetClass="entr" presetSubtype="37" fill="hold"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barn(outVertical)">
                                      <p:cBhvr>
                                        <p:cTn id="32" dur="1000"/>
                                        <p:tgtEl>
                                          <p:spTgt spid="4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5">
                                            <p:txEl>
                                              <p:pRg st="1" end="1"/>
                                            </p:txEl>
                                          </p:spTgt>
                                        </p:tgtEl>
                                        <p:attrNameLst>
                                          <p:attrName>style.visibility</p:attrName>
                                        </p:attrNameLst>
                                      </p:cBhvr>
                                      <p:to>
                                        <p:strVal val="visible"/>
                                      </p:to>
                                    </p:set>
                                    <p:animEffect transition="in" filter="wipe(left)">
                                      <p:cBhvr>
                                        <p:cTn id="37" dur="1000"/>
                                        <p:tgtEl>
                                          <p:spTgt spid="4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xit" presetSubtype="21" fill="hold" nodeType="clickEffect">
                                  <p:stCondLst>
                                    <p:cond delay="0"/>
                                  </p:stCondLst>
                                  <p:childTnLst>
                                    <p:animEffect transition="out" filter="barn(inVertical)">
                                      <p:cBhvr>
                                        <p:cTn id="41" dur="500"/>
                                        <p:tgtEl>
                                          <p:spTgt spid="22"/>
                                        </p:tgtEl>
                                      </p:cBhvr>
                                    </p:animEffect>
                                    <p:set>
                                      <p:cBhvr>
                                        <p:cTn id="42"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C:\Users\Administrator\Application Data\Zamaan's Software\psc\screenshot.JPG"/>
          <p:cNvPicPr>
            <a:picLocks noChangeAspect="1" noChangeArrowheads="1"/>
          </p:cNvPicPr>
          <p:nvPr/>
        </p:nvPicPr>
        <p:blipFill>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6228184" y="1215895"/>
            <a:ext cx="3667125" cy="351472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25" name="Rounded Rectangle 24"/>
          <p:cNvSpPr/>
          <p:nvPr/>
        </p:nvSpPr>
        <p:spPr>
          <a:xfrm>
            <a:off x="251519" y="1124744"/>
            <a:ext cx="6264697" cy="584079"/>
          </a:xfrm>
          <a:prstGeom prst="roundRect">
            <a:avLst/>
          </a:prstGeom>
          <a:solidFill>
            <a:srgbClr val="FFE79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26" name="TextBox 25"/>
          <p:cNvSpPr txBox="1"/>
          <p:nvPr/>
        </p:nvSpPr>
        <p:spPr>
          <a:xfrm>
            <a:off x="326602" y="1236707"/>
            <a:ext cx="8735501"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2. </a:t>
            </a:r>
            <a:r>
              <a:rPr lang="vi-VN" sz="2000">
                <a:latin typeface="UTM Avo" pitchFamily="18" charset="0"/>
              </a:rPr>
              <a:t>Viết 4 – 5 câu giới thiệu về </a:t>
            </a:r>
            <a:r>
              <a:rPr lang="en-US" sz="2000">
                <a:latin typeface="UTM Avo" pitchFamily="18" charset="0"/>
              </a:rPr>
              <a:t> </a:t>
            </a:r>
            <a:r>
              <a:rPr lang="en-US" sz="2000" b="1">
                <a:solidFill>
                  <a:srgbClr val="C00000"/>
                </a:solidFill>
                <a:latin typeface="UTM Avo" pitchFamily="18" charset="0"/>
              </a:rPr>
              <a:t>cái hộp sáp màu.</a:t>
            </a:r>
            <a:endParaRPr lang="vi-VN" sz="2000" b="1">
              <a:solidFill>
                <a:srgbClr val="C00000"/>
              </a:solidFill>
              <a:latin typeface="UTM Avo" pitchFamily="18" charset="0"/>
            </a:endParaRPr>
          </a:p>
        </p:txBody>
      </p:sp>
      <p:grpSp>
        <p:nvGrpSpPr>
          <p:cNvPr id="31" name="Group 30"/>
          <p:cNvGrpSpPr/>
          <p:nvPr/>
        </p:nvGrpSpPr>
        <p:grpSpPr>
          <a:xfrm>
            <a:off x="-30189" y="484687"/>
            <a:ext cx="9153369" cy="539154"/>
            <a:chOff x="2489068" y="520428"/>
            <a:chExt cx="4963251" cy="539154"/>
          </a:xfrm>
          <a:solidFill>
            <a:srgbClr val="FFC000"/>
          </a:solidFill>
        </p:grpSpPr>
        <p:sp>
          <p:nvSpPr>
            <p:cNvPr id="34" name="Rectangle 33"/>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6" name="Picture 4" descr="C:\Users\Administrator\Application Data\Zamaan's Software\psc\screensho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217" y="491534"/>
            <a:ext cx="632944" cy="640056"/>
          </a:xfrm>
          <a:prstGeom prst="rect">
            <a:avLst/>
          </a:prstGeom>
          <a:noFill/>
          <a:extLst>
            <a:ext uri="{909E8E84-426E-40DD-AFC4-6F175D3DCCD1}">
              <a14:hiddenFill xmlns:a14="http://schemas.microsoft.com/office/drawing/2010/main">
                <a:solidFill>
                  <a:srgbClr val="FFFFFF"/>
                </a:solidFill>
              </a14:hiddenFill>
            </a:ext>
          </a:extLst>
        </p:spPr>
      </p:pic>
      <p:sp>
        <p:nvSpPr>
          <p:cNvPr id="23" name="AutoShape 7"/>
          <p:cNvSpPr>
            <a:spLocks noChangeArrowheads="1"/>
          </p:cNvSpPr>
          <p:nvPr/>
        </p:nvSpPr>
        <p:spPr bwMode="auto">
          <a:xfrm>
            <a:off x="179388" y="1997942"/>
            <a:ext cx="6552852" cy="2571678"/>
          </a:xfrm>
          <a:prstGeom prst="roundRect">
            <a:avLst>
              <a:gd name="adj" fmla="val 16667"/>
            </a:avLst>
          </a:prstGeom>
          <a:solidFill>
            <a:srgbClr val="BDFFDB"/>
          </a:solidFill>
          <a:ln w="9525">
            <a:solidFill>
              <a:srgbClr val="FFCC00"/>
            </a:solidFill>
            <a:round/>
            <a:headEnd/>
            <a:tailEnd/>
          </a:ln>
        </p:spPr>
        <p:txBody>
          <a:bodyPr wrap="none" anchor="ctr"/>
          <a:lstStyle/>
          <a:p>
            <a:pPr algn="ctr" defTabSz="914400" fontAlgn="base">
              <a:spcBef>
                <a:spcPct val="0"/>
              </a:spcBef>
              <a:spcAft>
                <a:spcPct val="0"/>
              </a:spcAft>
            </a:pPr>
            <a:endParaRPr lang="en-US">
              <a:solidFill>
                <a:srgbClr val="000000"/>
              </a:solidFill>
            </a:endParaRPr>
          </a:p>
        </p:txBody>
      </p:sp>
      <p:sp>
        <p:nvSpPr>
          <p:cNvPr id="24" name="Text Box 17"/>
          <p:cNvSpPr txBox="1">
            <a:spLocks noChangeArrowheads="1"/>
          </p:cNvSpPr>
          <p:nvPr/>
        </p:nvSpPr>
        <p:spPr bwMode="auto">
          <a:xfrm>
            <a:off x="325934" y="2008594"/>
            <a:ext cx="6186796" cy="2631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indent="393700">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400" fontAlgn="base">
              <a:lnSpc>
                <a:spcPct val="125000"/>
              </a:lnSpc>
              <a:spcBef>
                <a:spcPct val="0"/>
              </a:spcBef>
              <a:spcAft>
                <a:spcPct val="0"/>
              </a:spcAft>
            </a:pPr>
            <a:r>
              <a:rPr lang="en-US" sz="2200" b="1" u="sng">
                <a:solidFill>
                  <a:srgbClr val="002060"/>
                </a:solidFill>
              </a:rPr>
              <a:t>Bài làm</a:t>
            </a:r>
          </a:p>
          <a:p>
            <a:pPr algn="just" defTabSz="914400" fontAlgn="base">
              <a:lnSpc>
                <a:spcPct val="125000"/>
              </a:lnSpc>
              <a:spcBef>
                <a:spcPct val="0"/>
              </a:spcBef>
              <a:spcAft>
                <a:spcPct val="0"/>
              </a:spcAft>
            </a:pPr>
            <a:r>
              <a:rPr lang="en-US" sz="2200" b="1">
                <a:solidFill>
                  <a:srgbClr val="002060"/>
                </a:solidFill>
              </a:rPr>
              <a:t>Bố mua cho em hộp sáp màu. Đó là màu sáp Hàn Quốc. Nó có mười hai màu khác nhau. Màu nào cũng tươi tắn. Bạn nào cũng muốn mượn màu của em trong giờ vẽ. Em nhờ nó mà luôn có bài vẽ đẹp.</a:t>
            </a:r>
            <a:endParaRPr lang="vi-VN" sz="2200" b="1">
              <a:solidFill>
                <a:srgbClr val="002060"/>
              </a:solidFill>
            </a:endParaRPr>
          </a:p>
        </p:txBody>
      </p:sp>
      <p:pic>
        <p:nvPicPr>
          <p:cNvPr id="6146" name="Picture 2" descr="C:\Users\Administrator\Application Data\Zamaan's Software\psc\screenshot.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73133" y="1822072"/>
            <a:ext cx="3092397" cy="2818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6661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1000"/>
                                        <p:tgtEl>
                                          <p:spTgt spid="26"/>
                                        </p:tgtEl>
                                      </p:cBhvr>
                                    </p:animEffect>
                                  </p:childTnLst>
                                </p:cTn>
                              </p:par>
                              <p:par>
                                <p:cTn id="13" presetID="22" presetClass="entr" presetSubtype="4" fill="hold" nodeType="with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wipe(down)">
                                      <p:cBhvr>
                                        <p:cTn id="15" dur="1000"/>
                                        <p:tgtEl>
                                          <p:spTgt spid="614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10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down)">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par>
                                <p:cTn id="32" presetID="16" presetClass="exit" presetSubtype="21" fill="hold" nodeType="withEffect">
                                  <p:stCondLst>
                                    <p:cond delay="0"/>
                                  </p:stCondLst>
                                  <p:childTnLst>
                                    <p:animEffect transition="out" filter="barn(inVertical)">
                                      <p:cBhvr>
                                        <p:cTn id="33" dur="500"/>
                                        <p:tgtEl>
                                          <p:spTgt spid="6146"/>
                                        </p:tgtEl>
                                      </p:cBhvr>
                                    </p:animEffect>
                                    <p:set>
                                      <p:cBhvr>
                                        <p:cTn id="34" dur="1" fill="hold">
                                          <p:stCondLst>
                                            <p:cond delay="499"/>
                                          </p:stCondLst>
                                        </p:cTn>
                                        <p:tgtEl>
                                          <p:spTgt spid="61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3" grpId="0" animBg="1"/>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grpSp>
        <p:nvGrpSpPr>
          <p:cNvPr id="29" name="Group 28"/>
          <p:cNvGrpSpPr/>
          <p:nvPr/>
        </p:nvGrpSpPr>
        <p:grpSpPr>
          <a:xfrm>
            <a:off x="146583" y="490916"/>
            <a:ext cx="3921361" cy="504056"/>
            <a:chOff x="506623" y="2139702"/>
            <a:chExt cx="3921361" cy="504056"/>
          </a:xfrm>
        </p:grpSpPr>
        <p:sp>
          <p:nvSpPr>
            <p:cNvPr id="36" name="Rounded Rectangle 35"/>
            <p:cNvSpPr/>
            <p:nvPr/>
          </p:nvSpPr>
          <p:spPr>
            <a:xfrm>
              <a:off x="506623" y="2139702"/>
              <a:ext cx="3921361" cy="504056"/>
            </a:xfrm>
            <a:prstGeom prst="roundRect">
              <a:avLst/>
            </a:prstGeom>
            <a:solidFill>
              <a:srgbClr val="00B05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809098" y="2139702"/>
              <a:ext cx="3618886" cy="430885"/>
            </a:xfrm>
            <a:prstGeom prst="rect">
              <a:avLst/>
            </a:prstGeom>
            <a:noFill/>
          </p:spPr>
          <p:txBody>
            <a:bodyPr wrap="square" lIns="91438" tIns="45719" rIns="91438" bIns="45719" rtlCol="0">
              <a:spAutoFit/>
            </a:bodyPr>
            <a:lstStyle/>
            <a:p>
              <a:pPr algn="just"/>
              <a:r>
                <a:rPr lang="en-US" sz="2200" b="1">
                  <a:latin typeface="UTM Avo" pitchFamily="18" charset="0"/>
                </a:rPr>
                <a:t>Trao đổi bài viết: </a:t>
              </a:r>
            </a:p>
          </p:txBody>
        </p:sp>
      </p:grpSp>
      <p:grpSp>
        <p:nvGrpSpPr>
          <p:cNvPr id="38" name="Group 37"/>
          <p:cNvGrpSpPr/>
          <p:nvPr/>
        </p:nvGrpSpPr>
        <p:grpSpPr>
          <a:xfrm>
            <a:off x="1474187" y="1641200"/>
            <a:ext cx="6111046" cy="3016825"/>
            <a:chOff x="467543" y="1523763"/>
            <a:chExt cx="6111046" cy="3016825"/>
          </a:xfrm>
        </p:grpSpPr>
        <p:pic>
          <p:nvPicPr>
            <p:cNvPr id="39" name="Picture 3" descr="C:\Users\Administrator\Application Data\Zamaan's Software\psc\screensho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538063" y="1737779"/>
              <a:ext cx="2040526" cy="244472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C:\Users\Administrator\Application Data\Zamaan's Software\psc\screenshot.JP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7543" y="1688324"/>
              <a:ext cx="2196615" cy="281739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5" descr="C:\Users\Administrator\Application Data\Zamaan's Software\psc\screenshot.JPG"/>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4158" y="1523763"/>
              <a:ext cx="1565920" cy="2560155"/>
            </a:xfrm>
            <a:prstGeom prst="rect">
              <a:avLst/>
            </a:prstGeom>
            <a:noFill/>
            <a:extLst>
              <a:ext uri="{909E8E84-426E-40DD-AFC4-6F175D3DCCD1}">
                <a14:hiddenFill xmlns:a14="http://schemas.microsoft.com/office/drawing/2010/main">
                  <a:solidFill>
                    <a:srgbClr val="FFFFFF"/>
                  </a:solidFill>
                </a14:hiddenFill>
              </a:ext>
            </a:extLst>
          </p:spPr>
        </p:pic>
        <p:sp>
          <p:nvSpPr>
            <p:cNvPr id="42" name="Trapezoid 5"/>
            <p:cNvSpPr/>
            <p:nvPr/>
          </p:nvSpPr>
          <p:spPr>
            <a:xfrm>
              <a:off x="1187624" y="3725516"/>
              <a:ext cx="4965266" cy="815072"/>
            </a:xfrm>
            <a:custGeom>
              <a:avLst/>
              <a:gdLst/>
              <a:ahLst/>
              <a:cxnLst/>
              <a:rect l="l" t="t" r="r" b="b"/>
              <a:pathLst>
                <a:path w="4533218" h="1035256">
                  <a:moveTo>
                    <a:pt x="258814" y="0"/>
                  </a:moveTo>
                  <a:lnTo>
                    <a:pt x="3984236" y="0"/>
                  </a:lnTo>
                  <a:lnTo>
                    <a:pt x="4533218" y="1035256"/>
                  </a:lnTo>
                  <a:lnTo>
                    <a:pt x="0" y="1035256"/>
                  </a:lnTo>
                  <a:close/>
                </a:path>
              </a:pathLst>
            </a:custGeom>
            <a:solidFill>
              <a:srgbClr val="FFC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p:cNvGrpSpPr/>
          <p:nvPr/>
        </p:nvGrpSpPr>
        <p:grpSpPr>
          <a:xfrm>
            <a:off x="6703634" y="1356309"/>
            <a:ext cx="2171554" cy="898904"/>
            <a:chOff x="-499893" y="-818671"/>
            <a:chExt cx="2171554" cy="939009"/>
          </a:xfrm>
        </p:grpSpPr>
        <p:sp>
          <p:nvSpPr>
            <p:cNvPr id="44" name="Oval Callout 43"/>
            <p:cNvSpPr/>
            <p:nvPr/>
          </p:nvSpPr>
          <p:spPr>
            <a:xfrm>
              <a:off x="-499893" y="-818671"/>
              <a:ext cx="2171554" cy="939009"/>
            </a:xfrm>
            <a:prstGeom prst="wedgeEllipseCallout">
              <a:avLst>
                <a:gd name="adj1" fmla="val -23358"/>
                <a:gd name="adj2" fmla="val 70881"/>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394457" y="-725836"/>
              <a:ext cx="1960681" cy="803770"/>
            </a:xfrm>
            <a:prstGeom prst="rect">
              <a:avLst/>
            </a:prstGeom>
            <a:noFill/>
          </p:spPr>
          <p:txBody>
            <a:bodyPr wrap="square" rtlCol="0">
              <a:spAutoFit/>
            </a:bodyPr>
            <a:lstStyle/>
            <a:p>
              <a:pPr algn="ctr"/>
              <a:r>
                <a:rPr lang="en-US" sz="2200">
                  <a:latin typeface="UTM Avo" pitchFamily="18" charset="0"/>
                </a:rPr>
                <a:t>Bài viết có sáng tạo!</a:t>
              </a:r>
              <a:endParaRPr lang="en-US" sz="2000">
                <a:latin typeface="UTM Avo" pitchFamily="18" charset="0"/>
              </a:endParaRPr>
            </a:p>
          </p:txBody>
        </p:sp>
      </p:grpSp>
      <p:grpSp>
        <p:nvGrpSpPr>
          <p:cNvPr id="46" name="Group 45"/>
          <p:cNvGrpSpPr/>
          <p:nvPr/>
        </p:nvGrpSpPr>
        <p:grpSpPr>
          <a:xfrm>
            <a:off x="339261" y="996419"/>
            <a:ext cx="3457853" cy="1090851"/>
            <a:chOff x="7407402" y="1805759"/>
            <a:chExt cx="3457853" cy="1090851"/>
          </a:xfrm>
        </p:grpSpPr>
        <p:pic>
          <p:nvPicPr>
            <p:cNvPr id="47" name="Picture 2" descr="C:\Users\Administrator\Application Data\Zamaan's Software\psc\screenshot.JP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07402" y="1805759"/>
              <a:ext cx="3457853" cy="1090851"/>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7767152" y="1948927"/>
              <a:ext cx="2664295" cy="769441"/>
            </a:xfrm>
            <a:prstGeom prst="rect">
              <a:avLst/>
            </a:prstGeom>
            <a:noFill/>
          </p:spPr>
          <p:txBody>
            <a:bodyPr wrap="square" rtlCol="0">
              <a:spAutoFit/>
            </a:bodyPr>
            <a:lstStyle/>
            <a:p>
              <a:pPr algn="ctr"/>
              <a:r>
                <a:rPr lang="en-US" sz="2200">
                  <a:latin typeface="UTM Avo" pitchFamily="18" charset="0"/>
                </a:rPr>
                <a:t>- Bài viết đã đúng yêu cầu!</a:t>
              </a:r>
              <a:endParaRPr lang="en-US" sz="2000">
                <a:latin typeface="UTM Avo" pitchFamily="18" charset="0"/>
              </a:endParaRPr>
            </a:p>
          </p:txBody>
        </p:sp>
      </p:grpSp>
      <p:grpSp>
        <p:nvGrpSpPr>
          <p:cNvPr id="49" name="Group 48"/>
          <p:cNvGrpSpPr/>
          <p:nvPr/>
        </p:nvGrpSpPr>
        <p:grpSpPr>
          <a:xfrm>
            <a:off x="4028867" y="600975"/>
            <a:ext cx="2847387" cy="877446"/>
            <a:chOff x="-499893" y="-818671"/>
            <a:chExt cx="2171554" cy="939009"/>
          </a:xfrm>
        </p:grpSpPr>
        <p:sp>
          <p:nvSpPr>
            <p:cNvPr id="50" name="Oval Callout 49"/>
            <p:cNvSpPr/>
            <p:nvPr/>
          </p:nvSpPr>
          <p:spPr>
            <a:xfrm>
              <a:off x="-499893" y="-818671"/>
              <a:ext cx="2171554" cy="939009"/>
            </a:xfrm>
            <a:prstGeom prst="wedgeEllipseCallout">
              <a:avLst>
                <a:gd name="adj1" fmla="val -13618"/>
                <a:gd name="adj2" fmla="val 87778"/>
              </a:avLst>
            </a:prstGeom>
            <a:solidFill>
              <a:srgbClr val="FFFF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394457" y="-725836"/>
              <a:ext cx="1960681" cy="823426"/>
            </a:xfrm>
            <a:prstGeom prst="rect">
              <a:avLst/>
            </a:prstGeom>
            <a:noFill/>
          </p:spPr>
          <p:txBody>
            <a:bodyPr wrap="square" rtlCol="0">
              <a:spAutoFit/>
            </a:bodyPr>
            <a:lstStyle/>
            <a:p>
              <a:pPr algn="ctr"/>
              <a:r>
                <a:rPr lang="en-US" sz="2200">
                  <a:latin typeface="UTM Avo" pitchFamily="18" charset="0"/>
                </a:rPr>
                <a:t>Bài  viết nhiều câu văn hay!</a:t>
              </a:r>
              <a:endParaRPr lang="en-US" sz="2000">
                <a:latin typeface="UTM Avo" pitchFamily="18" charset="0"/>
              </a:endParaRPr>
            </a:p>
          </p:txBody>
        </p:sp>
      </p:grpSp>
    </p:spTree>
    <p:extLst>
      <p:ext uri="{BB962C8B-B14F-4D97-AF65-F5344CB8AC3E}">
        <p14:creationId xmlns:p14="http://schemas.microsoft.com/office/powerpoint/2010/main" val="241258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down)">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down)">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down)">
                                      <p:cBhvr>
                                        <p:cTn id="22" dur="1000"/>
                                        <p:tgtEl>
                                          <p:spTgt spid="4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down)">
                                      <p:cBhvr>
                                        <p:cTn id="27"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26" name="Rounded Rectangle 25"/>
          <p:cNvSpPr>
            <a:spLocks noChangeArrowheads="1"/>
          </p:cNvSpPr>
          <p:nvPr/>
        </p:nvSpPr>
        <p:spPr bwMode="auto">
          <a:xfrm>
            <a:off x="6162591" y="3939902"/>
            <a:ext cx="2427287" cy="656077"/>
          </a:xfrm>
          <a:prstGeom prst="roundRect">
            <a:avLst>
              <a:gd name="adj" fmla="val 16667"/>
            </a:avLst>
          </a:prstGeom>
          <a:solidFill>
            <a:srgbClr val="FFE285"/>
          </a:solidFill>
          <a:ln w="9525" algn="ctr">
            <a:solidFill>
              <a:srgbClr val="FF6600"/>
            </a:solidFill>
            <a:round/>
            <a:headEnd/>
            <a:tailEnd/>
          </a:ln>
        </p:spPr>
        <p:txBody>
          <a:bodyPr/>
          <a:lstStyle/>
          <a:p>
            <a:endParaRPr lang="en-US" sz="2200"/>
          </a:p>
        </p:txBody>
      </p:sp>
      <p:cxnSp>
        <p:nvCxnSpPr>
          <p:cNvPr id="27" name="Curved Connector 45"/>
          <p:cNvCxnSpPr>
            <a:cxnSpLocks noChangeShapeType="1"/>
            <a:stCxn id="52" idx="3"/>
            <a:endCxn id="26" idx="1"/>
          </p:cNvCxnSpPr>
          <p:nvPr/>
        </p:nvCxnSpPr>
        <p:spPr bwMode="auto">
          <a:xfrm>
            <a:off x="4462420" y="1925315"/>
            <a:ext cx="1700171" cy="2342626"/>
          </a:xfrm>
          <a:prstGeom prst="straightConnector1">
            <a:avLst/>
          </a:prstGeom>
          <a:noFill/>
          <a:ln w="76200"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Rounded Rectangle 27"/>
          <p:cNvSpPr>
            <a:spLocks noChangeArrowheads="1"/>
          </p:cNvSpPr>
          <p:nvPr/>
        </p:nvSpPr>
        <p:spPr bwMode="auto">
          <a:xfrm>
            <a:off x="6177161" y="3139531"/>
            <a:ext cx="2427287" cy="612276"/>
          </a:xfrm>
          <a:prstGeom prst="roundRect">
            <a:avLst>
              <a:gd name="adj" fmla="val 16667"/>
            </a:avLst>
          </a:prstGeom>
          <a:solidFill>
            <a:srgbClr val="FFE285"/>
          </a:solidFill>
          <a:ln w="9525" algn="ctr">
            <a:solidFill>
              <a:srgbClr val="FF6600"/>
            </a:solidFill>
            <a:round/>
            <a:headEnd/>
            <a:tailEnd/>
          </a:ln>
        </p:spPr>
        <p:txBody>
          <a:bodyPr/>
          <a:lstStyle/>
          <a:p>
            <a:endParaRPr lang="en-US" sz="2200"/>
          </a:p>
        </p:txBody>
      </p:sp>
      <p:cxnSp>
        <p:nvCxnSpPr>
          <p:cNvPr id="30" name="Curved Connector 42"/>
          <p:cNvCxnSpPr>
            <a:cxnSpLocks noChangeShapeType="1"/>
            <a:stCxn id="52" idx="3"/>
            <a:endCxn id="28" idx="1"/>
          </p:cNvCxnSpPr>
          <p:nvPr/>
        </p:nvCxnSpPr>
        <p:spPr bwMode="auto">
          <a:xfrm>
            <a:off x="4462420" y="1925315"/>
            <a:ext cx="1714741" cy="1520354"/>
          </a:xfrm>
          <a:prstGeom prst="straightConnector1">
            <a:avLst/>
          </a:prstGeom>
          <a:noFill/>
          <a:ln w="76200"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Rounded Rectangle 30"/>
          <p:cNvSpPr>
            <a:spLocks noChangeArrowheads="1"/>
          </p:cNvSpPr>
          <p:nvPr/>
        </p:nvSpPr>
        <p:spPr bwMode="auto">
          <a:xfrm>
            <a:off x="6126209" y="2263328"/>
            <a:ext cx="2427287" cy="638612"/>
          </a:xfrm>
          <a:prstGeom prst="roundRect">
            <a:avLst>
              <a:gd name="adj" fmla="val 16667"/>
            </a:avLst>
          </a:prstGeom>
          <a:solidFill>
            <a:srgbClr val="FFE285"/>
          </a:solidFill>
          <a:ln w="9525" algn="ctr">
            <a:solidFill>
              <a:srgbClr val="FF6600"/>
            </a:solidFill>
            <a:round/>
            <a:headEnd/>
            <a:tailEnd/>
          </a:ln>
        </p:spPr>
        <p:txBody>
          <a:bodyPr/>
          <a:lstStyle/>
          <a:p>
            <a:endParaRPr lang="en-US" sz="2200"/>
          </a:p>
        </p:txBody>
      </p:sp>
      <p:cxnSp>
        <p:nvCxnSpPr>
          <p:cNvPr id="32" name="Curved Connector 39"/>
          <p:cNvCxnSpPr>
            <a:cxnSpLocks noChangeShapeType="1"/>
            <a:stCxn id="52" idx="3"/>
            <a:endCxn id="31" idx="1"/>
          </p:cNvCxnSpPr>
          <p:nvPr/>
        </p:nvCxnSpPr>
        <p:spPr bwMode="auto">
          <a:xfrm>
            <a:off x="4462420" y="1925315"/>
            <a:ext cx="1663789" cy="657319"/>
          </a:xfrm>
          <a:prstGeom prst="straightConnector1">
            <a:avLst/>
          </a:prstGeom>
          <a:noFill/>
          <a:ln w="76200"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 name="Rounded Rectangle 32"/>
          <p:cNvSpPr>
            <a:spLocks noChangeArrowheads="1"/>
          </p:cNvSpPr>
          <p:nvPr/>
        </p:nvSpPr>
        <p:spPr bwMode="auto">
          <a:xfrm>
            <a:off x="6149183" y="1413593"/>
            <a:ext cx="2351082" cy="675920"/>
          </a:xfrm>
          <a:prstGeom prst="roundRect">
            <a:avLst>
              <a:gd name="adj" fmla="val 16667"/>
            </a:avLst>
          </a:prstGeom>
          <a:solidFill>
            <a:srgbClr val="FFE285"/>
          </a:solidFill>
          <a:ln w="9525" algn="ctr">
            <a:solidFill>
              <a:srgbClr val="FF6600"/>
            </a:solidFill>
            <a:round/>
            <a:headEnd/>
            <a:tailEnd/>
          </a:ln>
        </p:spPr>
        <p:txBody>
          <a:bodyPr/>
          <a:lstStyle/>
          <a:p>
            <a:endParaRPr lang="en-US" sz="2200"/>
          </a:p>
        </p:txBody>
      </p:sp>
      <p:cxnSp>
        <p:nvCxnSpPr>
          <p:cNvPr id="34" name="Curved Connector 36"/>
          <p:cNvCxnSpPr>
            <a:cxnSpLocks noChangeShapeType="1"/>
            <a:stCxn id="52" idx="3"/>
            <a:endCxn id="33" idx="1"/>
          </p:cNvCxnSpPr>
          <p:nvPr/>
        </p:nvCxnSpPr>
        <p:spPr bwMode="auto">
          <a:xfrm flipV="1">
            <a:off x="4462420" y="1751553"/>
            <a:ext cx="1686763" cy="173762"/>
          </a:xfrm>
          <a:prstGeom prst="straightConnector1">
            <a:avLst/>
          </a:prstGeom>
          <a:noFill/>
          <a:ln w="76200"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Rounded Rectangle 34"/>
          <p:cNvSpPr>
            <a:spLocks noChangeArrowheads="1"/>
          </p:cNvSpPr>
          <p:nvPr/>
        </p:nvSpPr>
        <p:spPr bwMode="auto">
          <a:xfrm>
            <a:off x="6110287" y="630973"/>
            <a:ext cx="2428875" cy="539858"/>
          </a:xfrm>
          <a:prstGeom prst="roundRect">
            <a:avLst>
              <a:gd name="adj" fmla="val 16667"/>
            </a:avLst>
          </a:prstGeom>
          <a:solidFill>
            <a:srgbClr val="FFE285"/>
          </a:solidFill>
          <a:ln w="9525" algn="ctr">
            <a:solidFill>
              <a:srgbClr val="FF6600"/>
            </a:solidFill>
            <a:round/>
            <a:headEnd/>
            <a:tailEnd/>
          </a:ln>
        </p:spPr>
        <p:txBody>
          <a:bodyPr/>
          <a:lstStyle/>
          <a:p>
            <a:endParaRPr lang="en-US" sz="2200"/>
          </a:p>
        </p:txBody>
      </p:sp>
      <p:sp>
        <p:nvSpPr>
          <p:cNvPr id="52" name="Rounded Rectangle 51"/>
          <p:cNvSpPr>
            <a:spLocks noChangeArrowheads="1"/>
          </p:cNvSpPr>
          <p:nvPr/>
        </p:nvSpPr>
        <p:spPr bwMode="auto">
          <a:xfrm>
            <a:off x="2157370" y="1507480"/>
            <a:ext cx="2305050" cy="835670"/>
          </a:xfrm>
          <a:prstGeom prst="roundRect">
            <a:avLst>
              <a:gd name="adj" fmla="val 16667"/>
            </a:avLst>
          </a:prstGeom>
          <a:solidFill>
            <a:srgbClr val="FFE285"/>
          </a:solidFill>
          <a:ln w="9525" algn="ctr">
            <a:solidFill>
              <a:srgbClr val="FF6600"/>
            </a:solidFill>
            <a:round/>
            <a:headEnd/>
            <a:tailEnd/>
          </a:ln>
        </p:spPr>
        <p:txBody>
          <a:bodyPr/>
          <a:lstStyle/>
          <a:p>
            <a:endParaRPr lang="en-US" sz="2200"/>
          </a:p>
        </p:txBody>
      </p:sp>
      <p:sp>
        <p:nvSpPr>
          <p:cNvPr id="53" name="Rectangle 52"/>
          <p:cNvSpPr>
            <a:spLocks noChangeArrowheads="1"/>
          </p:cNvSpPr>
          <p:nvPr/>
        </p:nvSpPr>
        <p:spPr bwMode="auto">
          <a:xfrm>
            <a:off x="2162807" y="1511950"/>
            <a:ext cx="23050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200"/>
              <a:t>- Giới thiệu một đồ dùng học tập</a:t>
            </a:r>
          </a:p>
        </p:txBody>
      </p:sp>
      <p:sp>
        <p:nvSpPr>
          <p:cNvPr id="54" name="Rectangle 53"/>
          <p:cNvSpPr>
            <a:spLocks noChangeArrowheads="1"/>
          </p:cNvSpPr>
          <p:nvPr/>
        </p:nvSpPr>
        <p:spPr bwMode="auto">
          <a:xfrm>
            <a:off x="6164268" y="655608"/>
            <a:ext cx="1905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200"/>
              <a:t>- Tên?</a:t>
            </a:r>
          </a:p>
        </p:txBody>
      </p:sp>
      <p:sp>
        <p:nvSpPr>
          <p:cNvPr id="55" name="Rectangle 54"/>
          <p:cNvSpPr>
            <a:spLocks noChangeArrowheads="1"/>
          </p:cNvSpPr>
          <p:nvPr/>
        </p:nvSpPr>
        <p:spPr bwMode="auto">
          <a:xfrm>
            <a:off x="6221418" y="1508348"/>
            <a:ext cx="18478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200"/>
              <a:t>- Hình dáng?</a:t>
            </a:r>
          </a:p>
        </p:txBody>
      </p:sp>
      <p:sp>
        <p:nvSpPr>
          <p:cNvPr id="56" name="Rectangle 55"/>
          <p:cNvSpPr>
            <a:spLocks noChangeArrowheads="1"/>
          </p:cNvSpPr>
          <p:nvPr/>
        </p:nvSpPr>
        <p:spPr bwMode="auto">
          <a:xfrm>
            <a:off x="6324600" y="2346312"/>
            <a:ext cx="18478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200"/>
              <a:t>- Màu sắc?</a:t>
            </a:r>
          </a:p>
        </p:txBody>
      </p:sp>
      <p:sp>
        <p:nvSpPr>
          <p:cNvPr id="57" name="Rectangle 56"/>
          <p:cNvSpPr>
            <a:spLocks noChangeArrowheads="1"/>
          </p:cNvSpPr>
          <p:nvPr/>
        </p:nvSpPr>
        <p:spPr bwMode="auto">
          <a:xfrm>
            <a:off x="6324600" y="3238968"/>
            <a:ext cx="213583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200"/>
              <a:t>-  Cách dùng ?</a:t>
            </a:r>
          </a:p>
        </p:txBody>
      </p:sp>
      <p:sp>
        <p:nvSpPr>
          <p:cNvPr id="58" name="Rectangle 57"/>
          <p:cNvSpPr>
            <a:spLocks noChangeArrowheads="1"/>
          </p:cNvSpPr>
          <p:nvPr/>
        </p:nvSpPr>
        <p:spPr bwMode="auto">
          <a:xfrm>
            <a:off x="6233234" y="4052496"/>
            <a:ext cx="2286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200"/>
              <a:t>- Tình cảm ?</a:t>
            </a:r>
          </a:p>
        </p:txBody>
      </p:sp>
      <p:cxnSp>
        <p:nvCxnSpPr>
          <p:cNvPr id="59" name="Curved Connector 30"/>
          <p:cNvCxnSpPr>
            <a:cxnSpLocks noChangeShapeType="1"/>
            <a:endCxn id="35" idx="1"/>
          </p:cNvCxnSpPr>
          <p:nvPr/>
        </p:nvCxnSpPr>
        <p:spPr bwMode="auto">
          <a:xfrm flipV="1">
            <a:off x="4514053" y="900902"/>
            <a:ext cx="1596234" cy="1025382"/>
          </a:xfrm>
          <a:prstGeom prst="straightConnector1">
            <a:avLst/>
          </a:prstGeom>
          <a:noFill/>
          <a:ln w="76200"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0" name="Picture 59"/>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36330"/>
          <a:stretch/>
        </p:blipFill>
        <p:spPr bwMode="auto">
          <a:xfrm>
            <a:off x="146582" y="1799037"/>
            <a:ext cx="2350047" cy="287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45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left)">
                                      <p:cBhvr>
                                        <p:cTn id="7" dur="500"/>
                                        <p:tgtEl>
                                          <p:spTgt spid="53"/>
                                        </p:tgtEl>
                                      </p:cBhvr>
                                    </p:animEffect>
                                  </p:childTnLst>
                                </p:cTn>
                              </p:par>
                              <p:par>
                                <p:cTn id="8" presetID="22" presetClass="entr" presetSubtype="4" fill="hold"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wipe(down)">
                                      <p:cBhvr>
                                        <p:cTn id="10" dur="500"/>
                                        <p:tgtEl>
                                          <p:spTgt spid="60"/>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circle(in)">
                                      <p:cBhvr>
                                        <p:cTn id="13" dur="500"/>
                                        <p:tgtEl>
                                          <p:spTgt spid="5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wipe(left)">
                                      <p:cBhvr>
                                        <p:cTn id="18" dur="500"/>
                                        <p:tgtEl>
                                          <p:spTgt spid="54"/>
                                        </p:tgtEl>
                                      </p:cBhvr>
                                    </p:animEffect>
                                  </p:childTnLst>
                                </p:cTn>
                              </p:par>
                              <p:par>
                                <p:cTn id="19" presetID="22" presetClass="entr" presetSubtype="8" fill="hold" nodeType="with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wipe(left)">
                                      <p:cBhvr>
                                        <p:cTn id="21" dur="500"/>
                                        <p:tgtEl>
                                          <p:spTgt spid="59"/>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circle(in)">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wipe(left)">
                                      <p:cBhvr>
                                        <p:cTn id="29" dur="500"/>
                                        <p:tgtEl>
                                          <p:spTgt spid="55"/>
                                        </p:tgtEl>
                                      </p:cBhvr>
                                    </p:animEffect>
                                  </p:childTnLst>
                                </p:cTn>
                              </p:par>
                              <p:par>
                                <p:cTn id="30" presetID="22" presetClass="entr" presetSubtype="8" fill="hold"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left)">
                                      <p:cBhvr>
                                        <p:cTn id="32" dur="500"/>
                                        <p:tgtEl>
                                          <p:spTgt spid="34"/>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circle(in)">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wipe(left)">
                                      <p:cBhvr>
                                        <p:cTn id="40" dur="500"/>
                                        <p:tgtEl>
                                          <p:spTgt spid="56"/>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circle(in)">
                                      <p:cBhvr>
                                        <p:cTn id="43" dur="500"/>
                                        <p:tgtEl>
                                          <p:spTgt spid="31"/>
                                        </p:tgtEl>
                                      </p:cBhvr>
                                    </p:animEffect>
                                  </p:childTnLst>
                                </p:cTn>
                              </p:par>
                              <p:par>
                                <p:cTn id="44" presetID="22" presetClass="entr" presetSubtype="8" fill="hold"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wipe(left)">
                                      <p:cBhvr>
                                        <p:cTn id="46" dur="500"/>
                                        <p:tgtEl>
                                          <p:spTgt spid="3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57"/>
                                        </p:tgtEl>
                                        <p:attrNameLst>
                                          <p:attrName>style.visibility</p:attrName>
                                        </p:attrNameLst>
                                      </p:cBhvr>
                                      <p:to>
                                        <p:strVal val="visible"/>
                                      </p:to>
                                    </p:set>
                                    <p:animEffect transition="in" filter="wipe(left)">
                                      <p:cBhvr>
                                        <p:cTn id="51" dur="500"/>
                                        <p:tgtEl>
                                          <p:spTgt spid="57"/>
                                        </p:tgtEl>
                                      </p:cBhvr>
                                    </p:animEffect>
                                  </p:childTnLst>
                                </p:cTn>
                              </p:par>
                              <p:par>
                                <p:cTn id="52" presetID="6" presetClass="entr" presetSubtype="16" fill="hold" grpId="0"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circle(in)">
                                      <p:cBhvr>
                                        <p:cTn id="54" dur="500"/>
                                        <p:tgtEl>
                                          <p:spTgt spid="28"/>
                                        </p:tgtEl>
                                      </p:cBhvr>
                                    </p:animEffect>
                                  </p:childTnLst>
                                </p:cTn>
                              </p:par>
                              <p:par>
                                <p:cTn id="55" presetID="22" presetClass="entr" presetSubtype="8"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left)">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58"/>
                                        </p:tgtEl>
                                        <p:attrNameLst>
                                          <p:attrName>style.visibility</p:attrName>
                                        </p:attrNameLst>
                                      </p:cBhvr>
                                      <p:to>
                                        <p:strVal val="visible"/>
                                      </p:to>
                                    </p:set>
                                    <p:animEffect transition="in" filter="wipe(left)">
                                      <p:cBhvr>
                                        <p:cTn id="62" dur="500"/>
                                        <p:tgtEl>
                                          <p:spTgt spid="58"/>
                                        </p:tgtEl>
                                      </p:cBhvr>
                                    </p:animEffect>
                                  </p:childTnLst>
                                </p:cTn>
                              </p:par>
                              <p:par>
                                <p:cTn id="63" presetID="22" presetClass="entr" presetSubtype="8" fill="hold"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wipe(left)">
                                      <p:cBhvr>
                                        <p:cTn id="65" dur="500"/>
                                        <p:tgtEl>
                                          <p:spTgt spid="27"/>
                                        </p:tgtEl>
                                      </p:cBhvr>
                                    </p:animEffect>
                                  </p:childTnLst>
                                </p:cTn>
                              </p:par>
                              <p:par>
                                <p:cTn id="66" presetID="6" presetClass="entr" presetSubtype="16" fill="hold" grpId="0" nodeType="with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circle(in)">
                                      <p:cBhvr>
                                        <p:cTn id="6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P spid="31" grpId="0" animBg="1"/>
      <p:bldP spid="33" grpId="0" animBg="1"/>
      <p:bldP spid="35" grpId="0" animBg="1"/>
      <p:bldP spid="52" grpId="0" animBg="1"/>
      <p:bldP spid="53" grpId="0"/>
      <p:bldP spid="54" grpId="0"/>
      <p:bldP spid="55" grpId="0"/>
      <p:bldP spid="56" grpId="0"/>
      <p:bldP spid="57" grpId="0"/>
      <p:bldP spid="5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ounded Rectangle 90"/>
          <p:cNvSpPr>
            <a:spLocks noChangeArrowheads="1"/>
          </p:cNvSpPr>
          <p:nvPr/>
        </p:nvSpPr>
        <p:spPr bwMode="auto">
          <a:xfrm>
            <a:off x="1259637" y="2325975"/>
            <a:ext cx="2088226" cy="2208802"/>
          </a:xfrm>
          <a:prstGeom prst="roundRect">
            <a:avLst>
              <a:gd name="adj" fmla="val 16667"/>
            </a:avLst>
          </a:prstGeom>
          <a:solidFill>
            <a:srgbClr val="FFE285"/>
          </a:solidFill>
          <a:ln w="9525" algn="ctr">
            <a:solidFill>
              <a:srgbClr val="FF6600"/>
            </a:solidFill>
            <a:round/>
            <a:headEnd/>
            <a:tailEnd/>
          </a:ln>
        </p:spPr>
        <p:txBody>
          <a:bodyPr lIns="91430" tIns="45715" rIns="91430" bIns="45715"/>
          <a:lstStyle/>
          <a:p>
            <a:endParaRPr lang="en-US" sz="2200">
              <a:solidFill>
                <a:prstClr val="black"/>
              </a:solidFill>
            </a:endParaRPr>
          </a:p>
        </p:txBody>
      </p:sp>
      <p:grpSp>
        <p:nvGrpSpPr>
          <p:cNvPr id="5" name="Group 4"/>
          <p:cNvGrpSpPr/>
          <p:nvPr/>
        </p:nvGrpSpPr>
        <p:grpSpPr>
          <a:xfrm>
            <a:off x="-36512"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79" name="Rectangle 78"/>
          <p:cNvSpPr>
            <a:spLocks noChangeArrowheads="1"/>
          </p:cNvSpPr>
          <p:nvPr/>
        </p:nvSpPr>
        <p:spPr bwMode="auto">
          <a:xfrm>
            <a:off x="1259640" y="2283718"/>
            <a:ext cx="2088227" cy="1589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p>
            <a:pPr marL="58730">
              <a:lnSpc>
                <a:spcPct val="125000"/>
              </a:lnSpc>
            </a:pPr>
            <a:r>
              <a:rPr lang="vi-VN" sz="2000">
                <a:solidFill>
                  <a:prstClr val="black"/>
                </a:solidFill>
                <a:latin typeface="UTM Avo" pitchFamily="18" charset="0"/>
              </a:rPr>
              <a:t>- Biết giới thiệu được một đồ dùng học tập quen thuộc.</a:t>
            </a:r>
            <a:endParaRPr lang="vi-VN" sz="2000" b="1">
              <a:solidFill>
                <a:srgbClr val="C00000"/>
              </a:solidFill>
              <a:latin typeface="UTM Avo" pitchFamily="18" charset="0"/>
            </a:endParaRPr>
          </a:p>
        </p:txBody>
      </p:sp>
      <p:cxnSp>
        <p:nvCxnSpPr>
          <p:cNvPr id="80" name="Curved Connector 30"/>
          <p:cNvCxnSpPr>
            <a:cxnSpLocks noChangeShapeType="1"/>
            <a:stCxn id="82" idx="2"/>
          </p:cNvCxnSpPr>
          <p:nvPr/>
        </p:nvCxnSpPr>
        <p:spPr bwMode="auto">
          <a:xfrm flipH="1">
            <a:off x="2483776" y="1227689"/>
            <a:ext cx="3374041" cy="1122453"/>
          </a:xfrm>
          <a:prstGeom prst="straightConnector1">
            <a:avLst/>
          </a:prstGeom>
          <a:noFill/>
          <a:ln w="28575"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1" name="Rounded Rectangle 80"/>
          <p:cNvSpPr>
            <a:spLocks noChangeArrowheads="1"/>
          </p:cNvSpPr>
          <p:nvPr/>
        </p:nvSpPr>
        <p:spPr bwMode="auto">
          <a:xfrm>
            <a:off x="2195744" y="576880"/>
            <a:ext cx="6478081" cy="673607"/>
          </a:xfrm>
          <a:prstGeom prst="roundRect">
            <a:avLst>
              <a:gd name="adj" fmla="val 16667"/>
            </a:avLst>
          </a:prstGeom>
          <a:solidFill>
            <a:srgbClr val="FFE285"/>
          </a:solidFill>
          <a:ln w="9525" algn="ctr">
            <a:solidFill>
              <a:srgbClr val="FF6600"/>
            </a:solidFill>
            <a:round/>
            <a:headEnd/>
            <a:tailEnd/>
          </a:ln>
        </p:spPr>
        <p:txBody>
          <a:bodyPr lIns="91430" tIns="45715" rIns="91430" bIns="45715"/>
          <a:lstStyle/>
          <a:p>
            <a:endParaRPr lang="en-US" sz="2200">
              <a:solidFill>
                <a:prstClr val="black"/>
              </a:solidFill>
            </a:endParaRPr>
          </a:p>
        </p:txBody>
      </p:sp>
      <p:sp>
        <p:nvSpPr>
          <p:cNvPr id="82" name="Rectangle 81"/>
          <p:cNvSpPr>
            <a:spLocks noChangeArrowheads="1"/>
          </p:cNvSpPr>
          <p:nvPr/>
        </p:nvSpPr>
        <p:spPr bwMode="auto">
          <a:xfrm>
            <a:off x="3491881" y="627535"/>
            <a:ext cx="4731872" cy="600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p>
            <a:pPr>
              <a:lnSpc>
                <a:spcPct val="150000"/>
              </a:lnSpc>
            </a:pPr>
            <a:r>
              <a:rPr lang="en-US" sz="2200" b="1">
                <a:solidFill>
                  <a:srgbClr val="C00000"/>
                </a:solidFill>
                <a:latin typeface="UTM Avo" pitchFamily="18" charset="0"/>
              </a:rPr>
              <a:t>Em đã học được gì?</a:t>
            </a:r>
          </a:p>
        </p:txBody>
      </p:sp>
      <p:sp>
        <p:nvSpPr>
          <p:cNvPr id="83" name="Rounded Rectangle 82"/>
          <p:cNvSpPr>
            <a:spLocks noChangeArrowheads="1"/>
          </p:cNvSpPr>
          <p:nvPr/>
        </p:nvSpPr>
        <p:spPr bwMode="auto">
          <a:xfrm>
            <a:off x="3635901" y="2295657"/>
            <a:ext cx="2212559" cy="2208802"/>
          </a:xfrm>
          <a:prstGeom prst="roundRect">
            <a:avLst>
              <a:gd name="adj" fmla="val 16667"/>
            </a:avLst>
          </a:prstGeom>
          <a:solidFill>
            <a:srgbClr val="FFE285"/>
          </a:solidFill>
          <a:ln w="9525" algn="ctr">
            <a:solidFill>
              <a:srgbClr val="FF6600"/>
            </a:solidFill>
            <a:round/>
            <a:headEnd/>
            <a:tailEnd/>
          </a:ln>
        </p:spPr>
        <p:txBody>
          <a:bodyPr lIns="91430" tIns="45715" rIns="91430" bIns="45715"/>
          <a:lstStyle/>
          <a:p>
            <a:endParaRPr lang="en-US" sz="2200">
              <a:solidFill>
                <a:prstClr val="black"/>
              </a:solidFill>
            </a:endParaRPr>
          </a:p>
        </p:txBody>
      </p:sp>
      <p:sp>
        <p:nvSpPr>
          <p:cNvPr id="84" name="Rectangle 83"/>
          <p:cNvSpPr>
            <a:spLocks noChangeArrowheads="1"/>
          </p:cNvSpPr>
          <p:nvPr/>
        </p:nvSpPr>
        <p:spPr bwMode="auto">
          <a:xfrm>
            <a:off x="3670244" y="2317192"/>
            <a:ext cx="2269908" cy="15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p>
            <a:pPr marL="58730">
              <a:lnSpc>
                <a:spcPct val="125000"/>
              </a:lnSpc>
            </a:pPr>
            <a:r>
              <a:rPr lang="vi-VN" sz="2000">
                <a:solidFill>
                  <a:prstClr val="black"/>
                </a:solidFill>
                <a:latin typeface="UTM Avo" pitchFamily="18" charset="0"/>
              </a:rPr>
              <a:t>- Biết viết đoạn văn giới thiệu về một đồ dùng học tập.</a:t>
            </a:r>
          </a:p>
        </p:txBody>
      </p:sp>
      <p:cxnSp>
        <p:nvCxnSpPr>
          <p:cNvPr id="85" name="Curved Connector 30"/>
          <p:cNvCxnSpPr>
            <a:cxnSpLocks noChangeShapeType="1"/>
            <a:stCxn id="82" idx="2"/>
            <a:endCxn id="83" idx="0"/>
          </p:cNvCxnSpPr>
          <p:nvPr/>
        </p:nvCxnSpPr>
        <p:spPr bwMode="auto">
          <a:xfrm flipH="1">
            <a:off x="4742181" y="1227689"/>
            <a:ext cx="1115636" cy="1067968"/>
          </a:xfrm>
          <a:prstGeom prst="straightConnector1">
            <a:avLst/>
          </a:prstGeom>
          <a:noFill/>
          <a:ln w="28575"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6" name="Picture 5" descr="Female Teacher Stock Vector Illustration and Royalty Free Female Teacher  Clipart"/>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0628" t="1269" r="14801" b="3963"/>
          <a:stretch/>
        </p:blipFill>
        <p:spPr bwMode="auto">
          <a:xfrm>
            <a:off x="-252534" y="123479"/>
            <a:ext cx="2645951" cy="4713909"/>
          </a:xfrm>
          <a:prstGeom prst="rect">
            <a:avLst/>
          </a:prstGeom>
          <a:noFill/>
          <a:extLst>
            <a:ext uri="{909E8E84-426E-40DD-AFC4-6F175D3DCCD1}">
              <a14:hiddenFill xmlns:a14="http://schemas.microsoft.com/office/drawing/2010/main">
                <a:solidFill>
                  <a:srgbClr val="FFFFFF"/>
                </a:solidFill>
              </a14:hiddenFill>
            </a:ext>
          </a:extLst>
        </p:spPr>
      </p:pic>
      <p:sp>
        <p:nvSpPr>
          <p:cNvPr id="87" name="Rounded Rectangle 86"/>
          <p:cNvSpPr>
            <a:spLocks noChangeArrowheads="1"/>
          </p:cNvSpPr>
          <p:nvPr/>
        </p:nvSpPr>
        <p:spPr bwMode="auto">
          <a:xfrm>
            <a:off x="6297808" y="2283718"/>
            <a:ext cx="2309418" cy="2189125"/>
          </a:xfrm>
          <a:prstGeom prst="roundRect">
            <a:avLst>
              <a:gd name="adj" fmla="val 16667"/>
            </a:avLst>
          </a:prstGeom>
          <a:solidFill>
            <a:srgbClr val="FFE285"/>
          </a:solidFill>
          <a:ln w="9525" algn="ctr">
            <a:solidFill>
              <a:srgbClr val="FF6600"/>
            </a:solidFill>
            <a:round/>
            <a:headEnd/>
            <a:tailEnd/>
          </a:ln>
        </p:spPr>
        <p:txBody>
          <a:bodyPr lIns="91430" tIns="45715" rIns="91430" bIns="45715"/>
          <a:lstStyle/>
          <a:p>
            <a:endParaRPr lang="en-US" sz="2200">
              <a:solidFill>
                <a:prstClr val="black"/>
              </a:solidFill>
            </a:endParaRPr>
          </a:p>
        </p:txBody>
      </p:sp>
      <p:sp>
        <p:nvSpPr>
          <p:cNvPr id="88" name="Rectangle 87"/>
          <p:cNvSpPr>
            <a:spLocks noChangeArrowheads="1"/>
          </p:cNvSpPr>
          <p:nvPr/>
        </p:nvSpPr>
        <p:spPr bwMode="auto">
          <a:xfrm>
            <a:off x="6392392" y="2381944"/>
            <a:ext cx="2214834" cy="1246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p>
            <a:pPr marL="58730">
              <a:lnSpc>
                <a:spcPct val="125000"/>
              </a:lnSpc>
            </a:pPr>
            <a:r>
              <a:rPr lang="vi-VN" sz="2000">
                <a:solidFill>
                  <a:prstClr val="black"/>
                </a:solidFill>
                <a:latin typeface="UTM Avo" pitchFamily="18" charset="0"/>
              </a:rPr>
              <a:t>- Biết trao đổi về  đoạn văn vừa viết.</a:t>
            </a:r>
          </a:p>
        </p:txBody>
      </p:sp>
      <p:cxnSp>
        <p:nvCxnSpPr>
          <p:cNvPr id="89" name="Curved Connector 30"/>
          <p:cNvCxnSpPr>
            <a:cxnSpLocks noChangeShapeType="1"/>
            <a:stCxn id="82" idx="2"/>
            <a:endCxn id="87" idx="0"/>
          </p:cNvCxnSpPr>
          <p:nvPr/>
        </p:nvCxnSpPr>
        <p:spPr bwMode="auto">
          <a:xfrm>
            <a:off x="5857817" y="1227689"/>
            <a:ext cx="1594700" cy="1056029"/>
          </a:xfrm>
          <a:prstGeom prst="straightConnector1">
            <a:avLst/>
          </a:prstGeom>
          <a:noFill/>
          <a:ln w="28575"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64439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down)">
                                      <p:cBhvr>
                                        <p:cTn id="7" dur="500"/>
                                        <p:tgtEl>
                                          <p:spTgt spid="8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2"/>
                                        </p:tgtEl>
                                        <p:attrNameLst>
                                          <p:attrName>style.visibility</p:attrName>
                                        </p:attrNameLst>
                                      </p:cBhvr>
                                      <p:to>
                                        <p:strVal val="visible"/>
                                      </p:to>
                                    </p:set>
                                    <p:animEffect transition="in" filter="wipe(left)">
                                      <p:cBhvr>
                                        <p:cTn id="10" dur="500"/>
                                        <p:tgtEl>
                                          <p:spTgt spid="8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circle(in)">
                                      <p:cBhvr>
                                        <p:cTn id="13" dur="500"/>
                                        <p:tgtEl>
                                          <p:spTgt spid="8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9"/>
                                        </p:tgtEl>
                                        <p:attrNameLst>
                                          <p:attrName>style.visibility</p:attrName>
                                        </p:attrNameLst>
                                      </p:cBhvr>
                                      <p:to>
                                        <p:strVal val="visible"/>
                                      </p:to>
                                    </p:set>
                                    <p:animEffect transition="in" filter="wipe(left)">
                                      <p:cBhvr>
                                        <p:cTn id="18" dur="500"/>
                                        <p:tgtEl>
                                          <p:spTgt spid="79"/>
                                        </p:tgtEl>
                                      </p:cBhvr>
                                    </p:animEffect>
                                  </p:childTnLst>
                                </p:cTn>
                              </p:par>
                              <p:par>
                                <p:cTn id="19" presetID="22" presetClass="entr" presetSubtype="1" fill="hold" nodeType="withEffect">
                                  <p:stCondLst>
                                    <p:cond delay="0"/>
                                  </p:stCondLst>
                                  <p:childTnLst>
                                    <p:set>
                                      <p:cBhvr>
                                        <p:cTn id="20" dur="1" fill="hold">
                                          <p:stCondLst>
                                            <p:cond delay="0"/>
                                          </p:stCondLst>
                                        </p:cTn>
                                        <p:tgtEl>
                                          <p:spTgt spid="80"/>
                                        </p:tgtEl>
                                        <p:attrNameLst>
                                          <p:attrName>style.visibility</p:attrName>
                                        </p:attrNameLst>
                                      </p:cBhvr>
                                      <p:to>
                                        <p:strVal val="visible"/>
                                      </p:to>
                                    </p:set>
                                    <p:animEffect transition="in" filter="wipe(up)">
                                      <p:cBhvr>
                                        <p:cTn id="21" dur="500"/>
                                        <p:tgtEl>
                                          <p:spTgt spid="80"/>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91"/>
                                        </p:tgtEl>
                                        <p:attrNameLst>
                                          <p:attrName>style.visibility</p:attrName>
                                        </p:attrNameLst>
                                      </p:cBhvr>
                                      <p:to>
                                        <p:strVal val="visible"/>
                                      </p:to>
                                    </p:set>
                                    <p:animEffect transition="in" filter="circle(in)">
                                      <p:cBhvr>
                                        <p:cTn id="24" dur="500"/>
                                        <p:tgtEl>
                                          <p:spTgt spid="9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4"/>
                                        </p:tgtEl>
                                        <p:attrNameLst>
                                          <p:attrName>style.visibility</p:attrName>
                                        </p:attrNameLst>
                                      </p:cBhvr>
                                      <p:to>
                                        <p:strVal val="visible"/>
                                      </p:to>
                                    </p:set>
                                    <p:animEffect transition="in" filter="wipe(left)">
                                      <p:cBhvr>
                                        <p:cTn id="29" dur="500"/>
                                        <p:tgtEl>
                                          <p:spTgt spid="84"/>
                                        </p:tgtEl>
                                      </p:cBhvr>
                                    </p:animEffect>
                                  </p:childTnLst>
                                </p:cTn>
                              </p:par>
                              <p:par>
                                <p:cTn id="30" presetID="22" presetClass="entr" presetSubtype="1" fill="hold" nodeType="withEffect">
                                  <p:stCondLst>
                                    <p:cond delay="0"/>
                                  </p:stCondLst>
                                  <p:childTnLst>
                                    <p:set>
                                      <p:cBhvr>
                                        <p:cTn id="31" dur="1" fill="hold">
                                          <p:stCondLst>
                                            <p:cond delay="0"/>
                                          </p:stCondLst>
                                        </p:cTn>
                                        <p:tgtEl>
                                          <p:spTgt spid="85"/>
                                        </p:tgtEl>
                                        <p:attrNameLst>
                                          <p:attrName>style.visibility</p:attrName>
                                        </p:attrNameLst>
                                      </p:cBhvr>
                                      <p:to>
                                        <p:strVal val="visible"/>
                                      </p:to>
                                    </p:set>
                                    <p:animEffect transition="in" filter="wipe(up)">
                                      <p:cBhvr>
                                        <p:cTn id="32" dur="500"/>
                                        <p:tgtEl>
                                          <p:spTgt spid="85"/>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83"/>
                                        </p:tgtEl>
                                        <p:attrNameLst>
                                          <p:attrName>style.visibility</p:attrName>
                                        </p:attrNameLst>
                                      </p:cBhvr>
                                      <p:to>
                                        <p:strVal val="visible"/>
                                      </p:to>
                                    </p:set>
                                    <p:animEffect transition="in" filter="circle(in)">
                                      <p:cBhvr>
                                        <p:cTn id="35" dur="500"/>
                                        <p:tgtEl>
                                          <p:spTgt spid="8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88"/>
                                        </p:tgtEl>
                                        <p:attrNameLst>
                                          <p:attrName>style.visibility</p:attrName>
                                        </p:attrNameLst>
                                      </p:cBhvr>
                                      <p:to>
                                        <p:strVal val="visible"/>
                                      </p:to>
                                    </p:set>
                                    <p:animEffect transition="in" filter="wipe(left)">
                                      <p:cBhvr>
                                        <p:cTn id="40" dur="500"/>
                                        <p:tgtEl>
                                          <p:spTgt spid="88"/>
                                        </p:tgtEl>
                                      </p:cBhvr>
                                    </p:animEffect>
                                  </p:childTnLst>
                                </p:cTn>
                              </p:par>
                              <p:par>
                                <p:cTn id="41" presetID="22" presetClass="entr" presetSubtype="1" fill="hold" nodeType="withEffect">
                                  <p:stCondLst>
                                    <p:cond delay="0"/>
                                  </p:stCondLst>
                                  <p:childTnLst>
                                    <p:set>
                                      <p:cBhvr>
                                        <p:cTn id="42" dur="1" fill="hold">
                                          <p:stCondLst>
                                            <p:cond delay="0"/>
                                          </p:stCondLst>
                                        </p:cTn>
                                        <p:tgtEl>
                                          <p:spTgt spid="89"/>
                                        </p:tgtEl>
                                        <p:attrNameLst>
                                          <p:attrName>style.visibility</p:attrName>
                                        </p:attrNameLst>
                                      </p:cBhvr>
                                      <p:to>
                                        <p:strVal val="visible"/>
                                      </p:to>
                                    </p:set>
                                    <p:animEffect transition="in" filter="wipe(up)">
                                      <p:cBhvr>
                                        <p:cTn id="43" dur="500"/>
                                        <p:tgtEl>
                                          <p:spTgt spid="89"/>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87"/>
                                        </p:tgtEl>
                                        <p:attrNameLst>
                                          <p:attrName>style.visibility</p:attrName>
                                        </p:attrNameLst>
                                      </p:cBhvr>
                                      <p:to>
                                        <p:strVal val="visible"/>
                                      </p:to>
                                    </p:set>
                                    <p:animEffect transition="in" filter="circle(in)">
                                      <p:cBhvr>
                                        <p:cTn id="46"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79" grpId="0"/>
      <p:bldP spid="81" grpId="0" animBg="1"/>
      <p:bldP spid="82" grpId="0"/>
      <p:bldP spid="83" grpId="0" animBg="1"/>
      <p:bldP spid="84" grpId="0"/>
      <p:bldP spid="87" grpId="0" animBg="1"/>
      <p:bldP spid="8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5145088"/>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763689" y="146178"/>
            <a:ext cx="5688632" cy="3978589"/>
          </a:xfrm>
          <a:prstGeom prst="rect">
            <a:avLst/>
          </a:prstGeom>
          <a:effectLst>
            <a:outerShdw blurRad="50800" dist="38100" dir="5400000" algn="t" rotWithShape="0">
              <a:prstClr val="black">
                <a:alpha val="40000"/>
              </a:prstClr>
            </a:outerShdw>
          </a:effectLst>
        </p:spPr>
      </p:pic>
      <p:pic>
        <p:nvPicPr>
          <p:cNvPr id="19" name="Picture 4" descr="E:\我图PPT\00001PNG素材\扁平化png\2222.png"/>
          <p:cNvPicPr>
            <a:picLocks noChangeAspect="1" noChangeArrowheads="1"/>
          </p:cNvPicPr>
          <p:nvPr/>
        </p:nvPicPr>
        <p:blipFill>
          <a:blip r:embed="rId5" cstate="print">
            <a:biLevel thresh="25000"/>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690785" y="267495"/>
            <a:ext cx="5905557" cy="27572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0000000我图PPT\03.20\亲子乐园\3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11" y="2968938"/>
            <a:ext cx="9145588" cy="2195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E:\0000000我图PPT\00001PNG素材\儿童卡通\6465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04260" y="1058570"/>
            <a:ext cx="2353535" cy="42248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0000000我图PPT\00001PNG素材\儿童卡通\卡通人物.png"/>
          <p:cNvPicPr>
            <a:picLocks noChangeAspect="1" noChangeArrowheads="1"/>
          </p:cNvPicPr>
          <p:nvPr/>
        </p:nvPicPr>
        <p:blipFill rotWithShape="1">
          <a:blip r:embed="rId9">
            <a:extLst>
              <a:ext uri="{28A0092B-C50C-407E-A947-70E740481C1C}">
                <a14:useLocalDpi xmlns:a14="http://schemas.microsoft.com/office/drawing/2010/main" val="0"/>
              </a:ext>
            </a:extLst>
          </a:blip>
          <a:srcRect l="-2084" t="-2572" r="59431" b="58435"/>
          <a:stretch>
            <a:fillRect/>
          </a:stretch>
        </p:blipFill>
        <p:spPr bwMode="auto">
          <a:xfrm flipH="1">
            <a:off x="129483" y="-115420"/>
            <a:ext cx="2076400" cy="23479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E:\0000000我图PPT\00001PNG素材\儿童卡通\tr.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9512" y="3272427"/>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4">
            <a:extLst>
              <a:ext uri="{FF2B5EF4-FFF2-40B4-BE49-F238E27FC236}">
                <a16:creationId xmlns:a16="http://schemas.microsoft.com/office/drawing/2014/main" id="{55BAEC85-0BE8-45F1-B26C-11C35861F6D6}"/>
              </a:ext>
            </a:extLst>
          </p:cNvPr>
          <p:cNvSpPr txBox="1">
            <a:spLocks noChangeArrowheads="1"/>
          </p:cNvSpPr>
          <p:nvPr/>
        </p:nvSpPr>
        <p:spPr bwMode="auto">
          <a:xfrm>
            <a:off x="2205883" y="374790"/>
            <a:ext cx="3045278"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57">
              <a:spcBef>
                <a:spcPct val="0"/>
              </a:spcBef>
              <a:buClrTx/>
              <a:buNone/>
            </a:pPr>
            <a:r>
              <a:rPr lang="en-US" altLang="en-US" sz="2400" b="1" dirty="0" err="1">
                <a:solidFill>
                  <a:srgbClr val="C00000"/>
                </a:solidFill>
                <a:cs typeface="Arial" pitchFamily="34" charset="0"/>
              </a:rPr>
              <a:t>Củng</a:t>
            </a:r>
            <a:r>
              <a:rPr lang="en-US" altLang="en-US" sz="2400" b="1" dirty="0">
                <a:solidFill>
                  <a:srgbClr val="C00000"/>
                </a:solidFill>
                <a:cs typeface="Arial" pitchFamily="34" charset="0"/>
              </a:rPr>
              <a:t> </a:t>
            </a:r>
            <a:r>
              <a:rPr lang="en-US" altLang="en-US" sz="2400" b="1" dirty="0" err="1">
                <a:solidFill>
                  <a:srgbClr val="C00000"/>
                </a:solidFill>
                <a:cs typeface="Arial" pitchFamily="34" charset="0"/>
              </a:rPr>
              <a:t>cố</a:t>
            </a:r>
            <a:r>
              <a:rPr lang="en-US" altLang="en-US" sz="2400" b="1" dirty="0">
                <a:solidFill>
                  <a:srgbClr val="C00000"/>
                </a:solidFill>
                <a:cs typeface="Arial" pitchFamily="34" charset="0"/>
              </a:rPr>
              <a:t> - </a:t>
            </a:r>
            <a:r>
              <a:rPr lang="en-US" altLang="en-US" sz="2400" b="1" dirty="0" err="1">
                <a:solidFill>
                  <a:srgbClr val="C00000"/>
                </a:solidFill>
                <a:cs typeface="Arial" pitchFamily="34" charset="0"/>
              </a:rPr>
              <a:t>Dặn</a:t>
            </a:r>
            <a:r>
              <a:rPr lang="en-US" altLang="en-US" sz="2400" b="1" dirty="0">
                <a:solidFill>
                  <a:srgbClr val="C00000"/>
                </a:solidFill>
                <a:cs typeface="Arial" pitchFamily="34" charset="0"/>
              </a:rPr>
              <a:t> </a:t>
            </a:r>
            <a:r>
              <a:rPr lang="en-US" altLang="en-US" sz="2400" b="1" dirty="0" err="1">
                <a:solidFill>
                  <a:srgbClr val="C00000"/>
                </a:solidFill>
                <a:cs typeface="Arial" pitchFamily="34" charset="0"/>
              </a:rPr>
              <a:t>dò</a:t>
            </a:r>
            <a:endParaRPr lang="en-US" altLang="en-US" sz="2400" b="1" dirty="0">
              <a:solidFill>
                <a:srgbClr val="C00000"/>
              </a:solidFill>
              <a:cs typeface="Arial" pitchFamily="34" charset="0"/>
            </a:endParaRPr>
          </a:p>
        </p:txBody>
      </p:sp>
      <p:sp>
        <p:nvSpPr>
          <p:cNvPr id="14" name="TextBox 4">
            <a:extLst>
              <a:ext uri="{FF2B5EF4-FFF2-40B4-BE49-F238E27FC236}">
                <a16:creationId xmlns:a16="http://schemas.microsoft.com/office/drawing/2014/main" id="{B5491E47-8564-41CC-9A1C-B61CAEE93965}"/>
              </a:ext>
            </a:extLst>
          </p:cNvPr>
          <p:cNvSpPr txBox="1">
            <a:spLocks noChangeArrowheads="1"/>
          </p:cNvSpPr>
          <p:nvPr/>
        </p:nvSpPr>
        <p:spPr bwMode="auto">
          <a:xfrm>
            <a:off x="3002288" y="843562"/>
            <a:ext cx="3282553"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57">
              <a:spcBef>
                <a:spcPct val="0"/>
              </a:spcBef>
              <a:buClrTx/>
              <a:buNone/>
            </a:pP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Nhận</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xét</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tiết</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học</a:t>
            </a:r>
            <a:endParaRPr lang="en-US" altLang="en-US" sz="2400" b="1" dirty="0">
              <a:solidFill>
                <a:srgbClr val="002060"/>
              </a:solidFill>
              <a:cs typeface="Arial" pitchFamily="34" charset="0"/>
            </a:endParaRPr>
          </a:p>
        </p:txBody>
      </p:sp>
      <p:sp>
        <p:nvSpPr>
          <p:cNvPr id="15" name="TextBox 4">
            <a:extLst>
              <a:ext uri="{FF2B5EF4-FFF2-40B4-BE49-F238E27FC236}">
                <a16:creationId xmlns:a16="http://schemas.microsoft.com/office/drawing/2014/main" id="{B83557F6-4915-4A72-87D6-2CE1DFBBB2FD}"/>
              </a:ext>
            </a:extLst>
          </p:cNvPr>
          <p:cNvSpPr txBox="1">
            <a:spLocks noChangeArrowheads="1"/>
          </p:cNvSpPr>
          <p:nvPr/>
        </p:nvSpPr>
        <p:spPr bwMode="auto">
          <a:xfrm>
            <a:off x="2051722" y="1707654"/>
            <a:ext cx="5246438" cy="120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57">
              <a:spcBef>
                <a:spcPct val="0"/>
              </a:spcBef>
              <a:buClrTx/>
              <a:buFontTx/>
              <a:buChar char="-"/>
            </a:pP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Chuẩn</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bị</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bài</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sau</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Bài</a:t>
            </a:r>
            <a:r>
              <a:rPr lang="en-US" altLang="en-US" sz="2400" b="1" dirty="0">
                <a:solidFill>
                  <a:srgbClr val="002060"/>
                </a:solidFill>
                <a:cs typeface="Arial" pitchFamily="34" charset="0"/>
              </a:rPr>
              <a:t> 18 ( </a:t>
            </a:r>
            <a:r>
              <a:rPr lang="en-US" altLang="en-US" sz="2400" b="1" dirty="0" err="1">
                <a:solidFill>
                  <a:srgbClr val="002060"/>
                </a:solidFill>
                <a:cs typeface="Arial" pitchFamily="34" charset="0"/>
              </a:rPr>
              <a:t>tiết</a:t>
            </a:r>
            <a:r>
              <a:rPr lang="en-US" altLang="en-US" sz="2400" b="1" dirty="0">
                <a:solidFill>
                  <a:srgbClr val="002060"/>
                </a:solidFill>
                <a:cs typeface="Arial" pitchFamily="34" charset="0"/>
              </a:rPr>
              <a:t> 6</a:t>
            </a:r>
            <a:r>
              <a:rPr lang="vi-VN" altLang="en-US" sz="2400" b="1" dirty="0">
                <a:solidFill>
                  <a:srgbClr val="002060"/>
                </a:solidFill>
                <a:cs typeface="Arial" pitchFamily="34" charset="0"/>
              </a:rPr>
              <a:t> </a:t>
            </a:r>
            <a:r>
              <a:rPr lang="en-US" altLang="en-US" sz="2400" b="1" dirty="0" err="1">
                <a:solidFill>
                  <a:srgbClr val="002060"/>
                </a:solidFill>
                <a:cs typeface="Arial" pitchFamily="34" charset="0"/>
              </a:rPr>
              <a:t>Đọc</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mở</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rộng</a:t>
            </a:r>
            <a:r>
              <a:rPr lang="vi-VN" altLang="en-US" sz="2400" b="1" dirty="0">
                <a:solidFill>
                  <a:srgbClr val="002060"/>
                </a:solidFill>
                <a:cs typeface="Arial" pitchFamily="34" charset="0"/>
              </a:rPr>
              <a:t> </a:t>
            </a:r>
            <a:r>
              <a:rPr lang="en-US" altLang="en-US" sz="2400" b="1" dirty="0">
                <a:solidFill>
                  <a:srgbClr val="C00000"/>
                </a:solidFill>
                <a:cs typeface="Arial" pitchFamily="34" charset="0"/>
              </a:rPr>
              <a:t>– </a:t>
            </a:r>
            <a:r>
              <a:rPr lang="en-US" altLang="en-US" sz="2400" dirty="0">
                <a:cs typeface="Arial" pitchFamily="34" charset="0"/>
              </a:rPr>
              <a:t>( </a:t>
            </a:r>
            <a:r>
              <a:rPr lang="en-US" altLang="en-US" sz="2400" dirty="0" err="1">
                <a:cs typeface="Arial" pitchFamily="34" charset="0"/>
              </a:rPr>
              <a:t>trang</a:t>
            </a:r>
            <a:r>
              <a:rPr lang="en-US" altLang="en-US" sz="2400" dirty="0">
                <a:cs typeface="Arial" pitchFamily="34" charset="0"/>
              </a:rPr>
              <a:t> </a:t>
            </a:r>
            <a:r>
              <a:rPr lang="vi-VN" altLang="en-US" sz="2400" dirty="0">
                <a:cs typeface="Arial" pitchFamily="34" charset="0"/>
              </a:rPr>
              <a:t>83</a:t>
            </a:r>
            <a:r>
              <a:rPr lang="en-US" altLang="en-US" sz="2400" dirty="0">
                <a:cs typeface="Arial" pitchFamily="34" charset="0"/>
              </a:rPr>
              <a:t>) </a:t>
            </a:r>
          </a:p>
          <a:p>
            <a:pPr defTabSz="342857">
              <a:spcBef>
                <a:spcPct val="0"/>
              </a:spcBef>
              <a:buClrTx/>
              <a:buNone/>
            </a:pPr>
            <a:r>
              <a:rPr lang="en-US" altLang="en-US" sz="2400" b="1" dirty="0">
                <a:solidFill>
                  <a:srgbClr val="002060"/>
                </a:solidFill>
                <a:cs typeface="Arial" pitchFamily="34" charset="0"/>
              </a:rPr>
              <a:t>   </a:t>
            </a:r>
          </a:p>
        </p:txBody>
      </p:sp>
      <p:sp>
        <p:nvSpPr>
          <p:cNvPr id="16" name="TextBox 4">
            <a:extLst>
              <a:ext uri="{FF2B5EF4-FFF2-40B4-BE49-F238E27FC236}">
                <a16:creationId xmlns:a16="http://schemas.microsoft.com/office/drawing/2014/main" id="{B5491E47-8564-41CC-9A1C-B61CAEE93965}"/>
              </a:ext>
            </a:extLst>
          </p:cNvPr>
          <p:cNvSpPr txBox="1">
            <a:spLocks noChangeArrowheads="1"/>
          </p:cNvSpPr>
          <p:nvPr/>
        </p:nvSpPr>
        <p:spPr bwMode="auto">
          <a:xfrm>
            <a:off x="2987830" y="1305221"/>
            <a:ext cx="3282553"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57">
              <a:spcBef>
                <a:spcPct val="0"/>
              </a:spcBef>
              <a:buClrTx/>
              <a:buNone/>
            </a:pPr>
            <a:r>
              <a:rPr lang="en-US" altLang="en-US" sz="2400" b="1">
                <a:solidFill>
                  <a:srgbClr val="002060"/>
                </a:solidFill>
                <a:cs typeface="Arial" pitchFamily="34" charset="0"/>
              </a:rPr>
              <a:t>- Vận dụng</a:t>
            </a:r>
            <a:endParaRPr lang="en-US" altLang="en-US" sz="2400" b="1" dirty="0">
              <a:solidFill>
                <a:srgbClr val="002060"/>
              </a:solidFill>
              <a:cs typeface="Arial" pitchFamily="34" charset="0"/>
            </a:endParaRPr>
          </a:p>
        </p:txBody>
      </p:sp>
    </p:spTree>
    <p:extLst>
      <p:ext uri="{BB962C8B-B14F-4D97-AF65-F5344CB8AC3E}">
        <p14:creationId xmlns:p14="http://schemas.microsoft.com/office/powerpoint/2010/main" val="357841058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par>
                                <p:cTn id="10" presetID="2" presetClass="entr" presetSubtype="9" fill="hold" nodeType="withEffect">
                                  <p:stCondLst>
                                    <p:cond delay="55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0-#ppt_h/2"/>
                                          </p:val>
                                        </p:tav>
                                        <p:tav tm="100000">
                                          <p:val>
                                            <p:strVal val="#ppt_y"/>
                                          </p:val>
                                        </p:tav>
                                      </p:tavLst>
                                    </p:anim>
                                  </p:childTnLst>
                                </p:cTn>
                              </p:par>
                              <p:par>
                                <p:cTn id="14" presetID="2" presetClass="entr" presetSubtype="8" fill="hold" nodeType="withEffect">
                                  <p:stCondLst>
                                    <p:cond delay="85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0-#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115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1+#ppt_w/2"/>
                                          </p:val>
                                        </p:tav>
                                        <p:tav tm="100000">
                                          <p:val>
                                            <p:strVal val="#ppt_x"/>
                                          </p:val>
                                        </p:tav>
                                      </p:tavLst>
                                    </p:anim>
                                    <p:anim calcmode="lin" valueType="num">
                                      <p:cBhvr additive="base">
                                        <p:cTn id="2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Oval 5"/>
          <p:cNvSpPr/>
          <p:nvPr/>
        </p:nvSpPr>
        <p:spPr>
          <a:xfrm>
            <a:off x="-27216" y="2318640"/>
            <a:ext cx="9198431" cy="1850573"/>
          </a:xfrm>
          <a:custGeom>
            <a:avLst/>
            <a:gdLst/>
            <a:ahLst/>
            <a:cxnLst/>
            <a:rect l="l" t="t" r="r" b="b"/>
            <a:pathLst>
              <a:path w="12264575" h="2467430">
                <a:moveTo>
                  <a:pt x="2852060" y="0"/>
                </a:moveTo>
                <a:cubicBezTo>
                  <a:pt x="3057722" y="0"/>
                  <a:pt x="3240418" y="98333"/>
                  <a:pt x="3353822" y="251967"/>
                </a:cubicBezTo>
                <a:cubicBezTo>
                  <a:pt x="3489077" y="261705"/>
                  <a:pt x="3612242" y="314547"/>
                  <a:pt x="3708402" y="398626"/>
                </a:cubicBezTo>
                <a:cubicBezTo>
                  <a:pt x="3816640" y="303074"/>
                  <a:pt x="3959143" y="246743"/>
                  <a:pt x="4114803" y="246743"/>
                </a:cubicBezTo>
                <a:cubicBezTo>
                  <a:pt x="4263670" y="246743"/>
                  <a:pt x="4400503" y="298264"/>
                  <a:pt x="4506687" y="386649"/>
                </a:cubicBezTo>
                <a:cubicBezTo>
                  <a:pt x="4612872" y="298263"/>
                  <a:pt x="4749707" y="246741"/>
                  <a:pt x="4898574" y="246741"/>
                </a:cubicBezTo>
                <a:cubicBezTo>
                  <a:pt x="4983432" y="246741"/>
                  <a:pt x="5064380" y="263482"/>
                  <a:pt x="5138062" y="294411"/>
                </a:cubicBezTo>
                <a:cubicBezTo>
                  <a:pt x="5211742" y="263482"/>
                  <a:pt x="5292689" y="246742"/>
                  <a:pt x="5377546" y="246742"/>
                </a:cubicBezTo>
                <a:cubicBezTo>
                  <a:pt x="5610601" y="246742"/>
                  <a:pt x="5814164" y="373014"/>
                  <a:pt x="5921235" y="562223"/>
                </a:cubicBezTo>
                <a:cubicBezTo>
                  <a:pt x="6032751" y="456039"/>
                  <a:pt x="6183885" y="391885"/>
                  <a:pt x="6350003" y="391885"/>
                </a:cubicBezTo>
                <a:cubicBezTo>
                  <a:pt x="6428643" y="391885"/>
                  <a:pt x="6503925" y="406262"/>
                  <a:pt x="6572680" y="434337"/>
                </a:cubicBezTo>
                <a:cubicBezTo>
                  <a:pt x="6659843" y="193125"/>
                  <a:pt x="6891312" y="21768"/>
                  <a:pt x="7162803" y="21768"/>
                </a:cubicBezTo>
                <a:cubicBezTo>
                  <a:pt x="7398431" y="21768"/>
                  <a:pt x="7603911" y="150843"/>
                  <a:pt x="7709383" y="343565"/>
                </a:cubicBezTo>
                <a:cubicBezTo>
                  <a:pt x="7791907" y="353896"/>
                  <a:pt x="7868843" y="382405"/>
                  <a:pt x="7936117" y="425566"/>
                </a:cubicBezTo>
                <a:cubicBezTo>
                  <a:pt x="8048965" y="314570"/>
                  <a:pt x="8203934" y="246740"/>
                  <a:pt x="8374745" y="246740"/>
                </a:cubicBezTo>
                <a:cubicBezTo>
                  <a:pt x="8630132" y="246740"/>
                  <a:pt x="8850104" y="398372"/>
                  <a:pt x="8948230" y="617117"/>
                </a:cubicBezTo>
                <a:cubicBezTo>
                  <a:pt x="9062423" y="500356"/>
                  <a:pt x="9221782" y="428161"/>
                  <a:pt x="9398003" y="428161"/>
                </a:cubicBezTo>
                <a:cubicBezTo>
                  <a:pt x="9636963" y="428161"/>
                  <a:pt x="9844917" y="560913"/>
                  <a:pt x="9949546" y="758111"/>
                </a:cubicBezTo>
                <a:cubicBezTo>
                  <a:pt x="10054174" y="560913"/>
                  <a:pt x="10262128" y="428161"/>
                  <a:pt x="10501088" y="428161"/>
                </a:cubicBezTo>
                <a:cubicBezTo>
                  <a:pt x="10690940" y="428161"/>
                  <a:pt x="10861220" y="511956"/>
                  <a:pt x="10974961" y="646326"/>
                </a:cubicBezTo>
                <a:cubicBezTo>
                  <a:pt x="11024899" y="631035"/>
                  <a:pt x="11077870" y="624107"/>
                  <a:pt x="11132459" y="624107"/>
                </a:cubicBezTo>
                <a:lnTo>
                  <a:pt x="11185097" y="629598"/>
                </a:lnTo>
                <a:cubicBezTo>
                  <a:pt x="11299322" y="514090"/>
                  <a:pt x="11457921" y="442663"/>
                  <a:pt x="11633203" y="442663"/>
                </a:cubicBezTo>
                <a:cubicBezTo>
                  <a:pt x="11977043" y="442663"/>
                  <a:pt x="12256687" y="717518"/>
                  <a:pt x="12263113" y="1059532"/>
                </a:cubicBezTo>
                <a:lnTo>
                  <a:pt x="12264574" y="1059532"/>
                </a:lnTo>
                <a:lnTo>
                  <a:pt x="12264574" y="1074026"/>
                </a:lnTo>
                <a:cubicBezTo>
                  <a:pt x="12264575" y="1074029"/>
                  <a:pt x="12264575" y="1074032"/>
                  <a:pt x="12264575" y="1074035"/>
                </a:cubicBezTo>
                <a:lnTo>
                  <a:pt x="12264574" y="1074044"/>
                </a:lnTo>
                <a:lnTo>
                  <a:pt x="12264574" y="1255469"/>
                </a:lnTo>
                <a:cubicBezTo>
                  <a:pt x="12264575" y="1255472"/>
                  <a:pt x="12264575" y="1255475"/>
                  <a:pt x="12264575" y="1255478"/>
                </a:cubicBezTo>
                <a:lnTo>
                  <a:pt x="12264574" y="1255491"/>
                </a:lnTo>
                <a:lnTo>
                  <a:pt x="12264574" y="2467430"/>
                </a:lnTo>
                <a:lnTo>
                  <a:pt x="72574" y="2467430"/>
                </a:lnTo>
                <a:lnTo>
                  <a:pt x="72574" y="1572566"/>
                </a:lnTo>
                <a:cubicBezTo>
                  <a:pt x="25285" y="1487183"/>
                  <a:pt x="0" y="1388800"/>
                  <a:pt x="0" y="1284511"/>
                </a:cubicBezTo>
                <a:cubicBezTo>
                  <a:pt x="0" y="986643"/>
                  <a:pt x="206271" y="736952"/>
                  <a:pt x="484166" y="672163"/>
                </a:cubicBezTo>
                <a:cubicBezTo>
                  <a:pt x="597297" y="503094"/>
                  <a:pt x="790035" y="391887"/>
                  <a:pt x="1008746" y="391887"/>
                </a:cubicBezTo>
                <a:cubicBezTo>
                  <a:pt x="1177970" y="391887"/>
                  <a:pt x="1331644" y="458462"/>
                  <a:pt x="1444174" y="567720"/>
                </a:cubicBezTo>
                <a:cubicBezTo>
                  <a:pt x="1556704" y="458462"/>
                  <a:pt x="1710379" y="391886"/>
                  <a:pt x="1879603" y="391886"/>
                </a:cubicBezTo>
                <a:cubicBezTo>
                  <a:pt x="2011203" y="391886"/>
                  <a:pt x="2133399" y="432149"/>
                  <a:pt x="2234421" y="501210"/>
                </a:cubicBezTo>
                <a:cubicBezTo>
                  <a:pt x="2294148" y="214930"/>
                  <a:pt x="2548004" y="0"/>
                  <a:pt x="2852060"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0" anchor="ctr"/>
          <a:lstStyle/>
          <a:p>
            <a:pPr algn="ctr" defTabSz="685783"/>
            <a:endParaRPr lang="en-US" sz="1400">
              <a:solidFill>
                <a:prstClr val="white"/>
              </a:solidFill>
            </a:endParaRPr>
          </a:p>
        </p:txBody>
      </p:sp>
      <p:sp>
        <p:nvSpPr>
          <p:cNvPr id="83" name="Flowchart: Delay 82"/>
          <p:cNvSpPr/>
          <p:nvPr/>
        </p:nvSpPr>
        <p:spPr>
          <a:xfrm rot="16200000">
            <a:off x="3793673" y="-740239"/>
            <a:ext cx="1556657" cy="9144000"/>
          </a:xfrm>
          <a:prstGeom prst="flowChartDelay">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0" anchor="ctr"/>
          <a:lstStyle/>
          <a:p>
            <a:pPr algn="ctr" defTabSz="685783"/>
            <a:endParaRPr lang="en-US" sz="1400">
              <a:solidFill>
                <a:prstClr val="white"/>
              </a:solidFill>
            </a:endParaRPr>
          </a:p>
        </p:txBody>
      </p:sp>
      <p:sp>
        <p:nvSpPr>
          <p:cNvPr id="4" name="Snip Same Side Corner Rectangle 3"/>
          <p:cNvSpPr/>
          <p:nvPr/>
        </p:nvSpPr>
        <p:spPr>
          <a:xfrm>
            <a:off x="0" y="3984172"/>
            <a:ext cx="9144000" cy="1159328"/>
          </a:xfrm>
          <a:prstGeom prst="snip2Same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0" anchor="ctr"/>
          <a:lstStyle/>
          <a:p>
            <a:pPr algn="ctr" defTabSz="685783"/>
            <a:endParaRPr lang="en-US" sz="1400">
              <a:solidFill>
                <a:prstClr val="white"/>
              </a:solidFill>
            </a:endParaRPr>
          </a:p>
        </p:txBody>
      </p:sp>
      <p:pic>
        <p:nvPicPr>
          <p:cNvPr id="1028" name="Picture 4" descr="Free Tree Vectors, 163,000+ Images in AI, EPS format"/>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63861" y="117241"/>
            <a:ext cx="5716099" cy="489429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p:cNvPicPr>
            <a:picLocks noChangeAspect="1"/>
          </p:cNvPicPr>
          <p:nvPr/>
        </p:nvPicPr>
        <p:blipFill>
          <a:blip r:embed="rId6"/>
          <a:stretch>
            <a:fillRect/>
          </a:stretch>
        </p:blipFill>
        <p:spPr>
          <a:xfrm>
            <a:off x="3600373" y="2196312"/>
            <a:ext cx="1060796" cy="736156"/>
          </a:xfrm>
          <a:prstGeom prst="rect">
            <a:avLst/>
          </a:prstGeom>
        </p:spPr>
      </p:pic>
      <p:pic>
        <p:nvPicPr>
          <p:cNvPr id="69" name="Picture 68"/>
          <p:cNvPicPr>
            <a:picLocks noChangeAspect="1"/>
          </p:cNvPicPr>
          <p:nvPr/>
        </p:nvPicPr>
        <p:blipFill>
          <a:blip r:embed="rId7"/>
          <a:stretch>
            <a:fillRect/>
          </a:stretch>
        </p:blipFill>
        <p:spPr>
          <a:xfrm>
            <a:off x="4093173" y="1012398"/>
            <a:ext cx="1065368" cy="736156"/>
          </a:xfrm>
          <a:prstGeom prst="rect">
            <a:avLst/>
          </a:prstGeom>
        </p:spPr>
      </p:pic>
      <p:pic>
        <p:nvPicPr>
          <p:cNvPr id="70" name="Picture 69"/>
          <p:cNvPicPr>
            <a:picLocks noChangeAspect="1"/>
          </p:cNvPicPr>
          <p:nvPr/>
        </p:nvPicPr>
        <p:blipFill>
          <a:blip r:embed="rId8"/>
          <a:stretch>
            <a:fillRect/>
          </a:stretch>
        </p:blipFill>
        <p:spPr>
          <a:xfrm>
            <a:off x="5977068" y="2054040"/>
            <a:ext cx="1060796" cy="736156"/>
          </a:xfrm>
          <a:prstGeom prst="rect">
            <a:avLst/>
          </a:prstGeom>
        </p:spPr>
      </p:pic>
      <p:pic>
        <p:nvPicPr>
          <p:cNvPr id="71" name="Picture 70"/>
          <p:cNvPicPr>
            <a:picLocks noChangeAspect="1"/>
          </p:cNvPicPr>
          <p:nvPr/>
        </p:nvPicPr>
        <p:blipFill>
          <a:blip r:embed="rId9"/>
          <a:stretch>
            <a:fillRect/>
          </a:stretch>
        </p:blipFill>
        <p:spPr>
          <a:xfrm>
            <a:off x="6586102" y="1398053"/>
            <a:ext cx="1060796" cy="740729"/>
          </a:xfrm>
          <a:prstGeom prst="rect">
            <a:avLst/>
          </a:prstGeom>
        </p:spPr>
      </p:pic>
      <p:pic>
        <p:nvPicPr>
          <p:cNvPr id="72" name="Picture 71"/>
          <p:cNvPicPr>
            <a:picLocks noChangeAspect="1"/>
          </p:cNvPicPr>
          <p:nvPr/>
        </p:nvPicPr>
        <p:blipFill>
          <a:blip r:embed="rId10"/>
          <a:stretch>
            <a:fillRect/>
          </a:stretch>
        </p:blipFill>
        <p:spPr>
          <a:xfrm>
            <a:off x="5138917" y="701582"/>
            <a:ext cx="1060796" cy="740729"/>
          </a:xfrm>
          <a:prstGeom prst="rect">
            <a:avLst/>
          </a:prstGeom>
        </p:spPr>
      </p:pic>
      <p:pic>
        <p:nvPicPr>
          <p:cNvPr id="50" name="Picture 49">
            <a:hlinkClick r:id="rId11" action="ppaction://hlinksldjump"/>
          </p:cNvPr>
          <p:cNvPicPr>
            <a:picLocks noChangeAspect="1"/>
          </p:cNvPicPr>
          <p:nvPr/>
        </p:nvPicPr>
        <p:blipFill>
          <a:blip r:embed="rId6"/>
          <a:stretch>
            <a:fillRect/>
          </a:stretch>
        </p:blipFill>
        <p:spPr>
          <a:xfrm>
            <a:off x="3600373" y="2163807"/>
            <a:ext cx="1060796" cy="736156"/>
          </a:xfrm>
          <a:prstGeom prst="rect">
            <a:avLst/>
          </a:prstGeom>
        </p:spPr>
      </p:pic>
      <p:pic>
        <p:nvPicPr>
          <p:cNvPr id="51" name="Picture 50">
            <a:hlinkClick r:id="rId12" action="ppaction://hlinksldjump"/>
          </p:cNvPr>
          <p:cNvPicPr>
            <a:picLocks noChangeAspect="1"/>
          </p:cNvPicPr>
          <p:nvPr/>
        </p:nvPicPr>
        <p:blipFill>
          <a:blip r:embed="rId7"/>
          <a:stretch>
            <a:fillRect/>
          </a:stretch>
        </p:blipFill>
        <p:spPr>
          <a:xfrm>
            <a:off x="4114909" y="1029975"/>
            <a:ext cx="1065368" cy="736156"/>
          </a:xfrm>
          <a:prstGeom prst="rect">
            <a:avLst/>
          </a:prstGeom>
        </p:spPr>
      </p:pic>
      <p:pic>
        <p:nvPicPr>
          <p:cNvPr id="52" name="Picture 51">
            <a:hlinkClick r:id="rId13" action="ppaction://hlinksldjump"/>
          </p:cNvPr>
          <p:cNvPicPr>
            <a:picLocks noChangeAspect="1"/>
          </p:cNvPicPr>
          <p:nvPr/>
        </p:nvPicPr>
        <p:blipFill>
          <a:blip r:embed="rId8"/>
          <a:stretch>
            <a:fillRect/>
          </a:stretch>
        </p:blipFill>
        <p:spPr>
          <a:xfrm>
            <a:off x="5977942" y="2045748"/>
            <a:ext cx="1060796" cy="736156"/>
          </a:xfrm>
          <a:prstGeom prst="rect">
            <a:avLst/>
          </a:prstGeom>
        </p:spPr>
      </p:pic>
      <p:pic>
        <p:nvPicPr>
          <p:cNvPr id="53" name="Picture 52">
            <a:hlinkClick r:id="rId14" action="ppaction://hlinksldjump"/>
          </p:cNvPr>
          <p:cNvPicPr>
            <a:picLocks noChangeAspect="1"/>
          </p:cNvPicPr>
          <p:nvPr/>
        </p:nvPicPr>
        <p:blipFill>
          <a:blip r:embed="rId9"/>
          <a:stretch>
            <a:fillRect/>
          </a:stretch>
        </p:blipFill>
        <p:spPr>
          <a:xfrm>
            <a:off x="6588064" y="1411923"/>
            <a:ext cx="1060796" cy="740729"/>
          </a:xfrm>
          <a:prstGeom prst="rect">
            <a:avLst/>
          </a:prstGeom>
        </p:spPr>
      </p:pic>
      <p:pic>
        <p:nvPicPr>
          <p:cNvPr id="54" name="Picture 53">
            <a:hlinkClick r:id="rId15" action="ppaction://hlinksldjump"/>
          </p:cNvPr>
          <p:cNvPicPr>
            <a:picLocks noChangeAspect="1"/>
          </p:cNvPicPr>
          <p:nvPr/>
        </p:nvPicPr>
        <p:blipFill>
          <a:blip r:embed="rId10"/>
          <a:stretch>
            <a:fillRect/>
          </a:stretch>
        </p:blipFill>
        <p:spPr>
          <a:xfrm>
            <a:off x="5146810" y="693250"/>
            <a:ext cx="1060796" cy="740729"/>
          </a:xfrm>
          <a:prstGeom prst="rect">
            <a:avLst/>
          </a:prstGeom>
        </p:spPr>
      </p:pic>
      <p:sp>
        <p:nvSpPr>
          <p:cNvPr id="8" name="Explosion 1 7"/>
          <p:cNvSpPr/>
          <p:nvPr/>
        </p:nvSpPr>
        <p:spPr>
          <a:xfrm>
            <a:off x="306130" y="21694"/>
            <a:ext cx="2207921" cy="2114637"/>
          </a:xfrm>
          <a:custGeom>
            <a:avLst/>
            <a:gdLst/>
            <a:ahLst/>
            <a:cxnLst/>
            <a:rect l="l" t="t" r="r" b="b"/>
            <a:pathLst>
              <a:path w="2943894" h="2819516">
                <a:moveTo>
                  <a:pt x="2235817" y="0"/>
                </a:moveTo>
                <a:lnTo>
                  <a:pt x="2089747" y="451462"/>
                </a:lnTo>
                <a:lnTo>
                  <a:pt x="2290350" y="369838"/>
                </a:lnTo>
                <a:lnTo>
                  <a:pt x="2214937" y="644449"/>
                </a:lnTo>
                <a:lnTo>
                  <a:pt x="2342035" y="570947"/>
                </a:lnTo>
                <a:lnTo>
                  <a:pt x="2209114" y="790322"/>
                </a:lnTo>
                <a:lnTo>
                  <a:pt x="2368638" y="757549"/>
                </a:lnTo>
                <a:lnTo>
                  <a:pt x="2291478" y="888970"/>
                </a:lnTo>
                <a:lnTo>
                  <a:pt x="2943894" y="760636"/>
                </a:lnTo>
                <a:lnTo>
                  <a:pt x="2351805" y="1135911"/>
                </a:lnTo>
                <a:lnTo>
                  <a:pt x="2695440" y="1200181"/>
                </a:lnTo>
                <a:lnTo>
                  <a:pt x="2367691" y="1419744"/>
                </a:lnTo>
                <a:lnTo>
                  <a:pt x="2864684" y="1605689"/>
                </a:lnTo>
                <a:lnTo>
                  <a:pt x="2522255" y="1655241"/>
                </a:lnTo>
                <a:lnTo>
                  <a:pt x="2755941" y="1819986"/>
                </a:lnTo>
                <a:lnTo>
                  <a:pt x="2569410" y="1806358"/>
                </a:lnTo>
                <a:lnTo>
                  <a:pt x="2291284" y="1838288"/>
                </a:lnTo>
                <a:lnTo>
                  <a:pt x="2438532" y="2172365"/>
                </a:lnTo>
                <a:lnTo>
                  <a:pt x="2268926" y="2116465"/>
                </a:lnTo>
                <a:lnTo>
                  <a:pt x="2291181" y="2204138"/>
                </a:lnTo>
                <a:lnTo>
                  <a:pt x="2401968" y="2397716"/>
                </a:lnTo>
                <a:lnTo>
                  <a:pt x="2361789" y="2373123"/>
                </a:lnTo>
                <a:lnTo>
                  <a:pt x="2366358" y="2381882"/>
                </a:lnTo>
                <a:lnTo>
                  <a:pt x="2330774" y="2360120"/>
                </a:lnTo>
                <a:lnTo>
                  <a:pt x="2340372" y="2397933"/>
                </a:lnTo>
                <a:lnTo>
                  <a:pt x="2222232" y="2293740"/>
                </a:lnTo>
                <a:lnTo>
                  <a:pt x="2064062" y="2197010"/>
                </a:lnTo>
                <a:lnTo>
                  <a:pt x="2074788" y="2585176"/>
                </a:lnTo>
                <a:lnTo>
                  <a:pt x="1817446" y="2336622"/>
                </a:lnTo>
                <a:lnTo>
                  <a:pt x="1732173" y="2705194"/>
                </a:lnTo>
                <a:lnTo>
                  <a:pt x="1626411" y="2434211"/>
                </a:lnTo>
                <a:lnTo>
                  <a:pt x="1481687" y="2775047"/>
                </a:lnTo>
                <a:lnTo>
                  <a:pt x="1418838" y="2327714"/>
                </a:lnTo>
                <a:lnTo>
                  <a:pt x="1272061" y="2514762"/>
                </a:lnTo>
                <a:lnTo>
                  <a:pt x="1178463" y="2819516"/>
                </a:lnTo>
                <a:lnTo>
                  <a:pt x="1146442" y="2571124"/>
                </a:lnTo>
                <a:lnTo>
                  <a:pt x="1118025" y="2610818"/>
                </a:lnTo>
                <a:lnTo>
                  <a:pt x="1108025" y="2352148"/>
                </a:lnTo>
                <a:lnTo>
                  <a:pt x="829089" y="2490729"/>
                </a:lnTo>
                <a:lnTo>
                  <a:pt x="986229" y="2209951"/>
                </a:lnTo>
                <a:lnTo>
                  <a:pt x="683614" y="2366071"/>
                </a:lnTo>
                <a:lnTo>
                  <a:pt x="506238" y="2547565"/>
                </a:lnTo>
                <a:lnTo>
                  <a:pt x="725690" y="1942120"/>
                </a:lnTo>
                <a:lnTo>
                  <a:pt x="511771" y="1956507"/>
                </a:lnTo>
                <a:lnTo>
                  <a:pt x="537917" y="1933244"/>
                </a:lnTo>
                <a:lnTo>
                  <a:pt x="174122" y="1975990"/>
                </a:lnTo>
                <a:lnTo>
                  <a:pt x="390285" y="1806530"/>
                </a:lnTo>
                <a:lnTo>
                  <a:pt x="270491" y="1778245"/>
                </a:lnTo>
                <a:lnTo>
                  <a:pt x="538190" y="1675152"/>
                </a:lnTo>
                <a:lnTo>
                  <a:pt x="585584" y="1620795"/>
                </a:lnTo>
                <a:lnTo>
                  <a:pt x="451679" y="1507109"/>
                </a:lnTo>
                <a:lnTo>
                  <a:pt x="316097" y="1456234"/>
                </a:lnTo>
                <a:lnTo>
                  <a:pt x="171918" y="1443881"/>
                </a:lnTo>
                <a:lnTo>
                  <a:pt x="229125" y="1423598"/>
                </a:lnTo>
                <a:lnTo>
                  <a:pt x="0" y="1337622"/>
                </a:lnTo>
                <a:lnTo>
                  <a:pt x="205718" y="1298286"/>
                </a:lnTo>
                <a:lnTo>
                  <a:pt x="157884" y="1257675"/>
                </a:lnTo>
                <a:lnTo>
                  <a:pt x="418681" y="1201423"/>
                </a:lnTo>
                <a:lnTo>
                  <a:pt x="367632" y="1164529"/>
                </a:lnTo>
                <a:lnTo>
                  <a:pt x="507589" y="1159750"/>
                </a:lnTo>
                <a:lnTo>
                  <a:pt x="314681" y="691700"/>
                </a:lnTo>
                <a:lnTo>
                  <a:pt x="369568" y="706507"/>
                </a:lnTo>
                <a:lnTo>
                  <a:pt x="202388" y="497503"/>
                </a:lnTo>
                <a:lnTo>
                  <a:pt x="626949" y="743665"/>
                </a:lnTo>
                <a:lnTo>
                  <a:pt x="433641" y="553033"/>
                </a:lnTo>
                <a:lnTo>
                  <a:pt x="836388" y="701070"/>
                </a:lnTo>
                <a:lnTo>
                  <a:pt x="702531" y="36402"/>
                </a:lnTo>
                <a:lnTo>
                  <a:pt x="948177" y="420135"/>
                </a:lnTo>
                <a:lnTo>
                  <a:pt x="1082939" y="532133"/>
                </a:lnTo>
                <a:lnTo>
                  <a:pt x="1065444" y="377342"/>
                </a:lnTo>
                <a:lnTo>
                  <a:pt x="1254781" y="543935"/>
                </a:lnTo>
                <a:lnTo>
                  <a:pt x="1483359" y="116834"/>
                </a:lnTo>
                <a:lnTo>
                  <a:pt x="1558296" y="282429"/>
                </a:lnTo>
                <a:lnTo>
                  <a:pt x="1645852" y="52251"/>
                </a:lnTo>
                <a:lnTo>
                  <a:pt x="1728584" y="495740"/>
                </a:lnTo>
                <a:lnTo>
                  <a:pt x="1904596" y="221459"/>
                </a:lnTo>
                <a:lnTo>
                  <a:pt x="1890658" y="423693"/>
                </a:lnTo>
                <a:close/>
              </a:path>
            </a:pathLst>
          </a:cu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0" anchor="ctr"/>
          <a:lstStyle/>
          <a:p>
            <a:pPr algn="ctr" defTabSz="685783"/>
            <a:endParaRPr lang="en-US" sz="1400">
              <a:solidFill>
                <a:prstClr val="white"/>
              </a:solidFill>
            </a:endParaRPr>
          </a:p>
        </p:txBody>
      </p:sp>
      <p:sp>
        <p:nvSpPr>
          <p:cNvPr id="57" name="Oval 56"/>
          <p:cNvSpPr/>
          <p:nvPr/>
        </p:nvSpPr>
        <p:spPr>
          <a:xfrm>
            <a:off x="1012371" y="638088"/>
            <a:ext cx="783772" cy="7837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0" anchor="ctr"/>
          <a:lstStyle/>
          <a:p>
            <a:pPr algn="ctr" defTabSz="685783"/>
            <a:endParaRPr lang="en-US" sz="1400">
              <a:solidFill>
                <a:prstClr val="white"/>
              </a:solidFill>
            </a:endParaRPr>
          </a:p>
        </p:txBody>
      </p:sp>
      <p:sp>
        <p:nvSpPr>
          <p:cNvPr id="58" name="Oval 4"/>
          <p:cNvSpPr/>
          <p:nvPr/>
        </p:nvSpPr>
        <p:spPr>
          <a:xfrm>
            <a:off x="424543" y="1012399"/>
            <a:ext cx="2013857" cy="1065337"/>
          </a:xfrm>
          <a:custGeom>
            <a:avLst/>
            <a:gdLst/>
            <a:ahLst/>
            <a:cxnLst/>
            <a:rect l="l" t="t" r="r" b="b"/>
            <a:pathLst>
              <a:path w="2685142" h="1420449">
                <a:moveTo>
                  <a:pt x="1182914" y="0"/>
                </a:moveTo>
                <a:cubicBezTo>
                  <a:pt x="1335055" y="0"/>
                  <a:pt x="1471794" y="65939"/>
                  <a:pt x="1564705" y="172064"/>
                </a:cubicBezTo>
                <a:cubicBezTo>
                  <a:pt x="1606885" y="158522"/>
                  <a:pt x="1651813" y="152400"/>
                  <a:pt x="1698171" y="152400"/>
                </a:cubicBezTo>
                <a:cubicBezTo>
                  <a:pt x="1873063" y="152400"/>
                  <a:pt x="2027604" y="239535"/>
                  <a:pt x="2120154" y="373176"/>
                </a:cubicBezTo>
                <a:cubicBezTo>
                  <a:pt x="2136349" y="368973"/>
                  <a:pt x="2153022" y="368163"/>
                  <a:pt x="2169885" y="368163"/>
                </a:cubicBezTo>
                <a:cubicBezTo>
                  <a:pt x="2454454" y="368163"/>
                  <a:pt x="2685142" y="598851"/>
                  <a:pt x="2685142" y="883420"/>
                </a:cubicBezTo>
                <a:cubicBezTo>
                  <a:pt x="2685142" y="1167989"/>
                  <a:pt x="2454454" y="1398677"/>
                  <a:pt x="2169885" y="1398677"/>
                </a:cubicBezTo>
                <a:cubicBezTo>
                  <a:pt x="2058398" y="1398677"/>
                  <a:pt x="1955181" y="1363269"/>
                  <a:pt x="1873106" y="1300068"/>
                </a:cubicBezTo>
                <a:cubicBezTo>
                  <a:pt x="1785390" y="1375932"/>
                  <a:pt x="1670779" y="1420449"/>
                  <a:pt x="1545771" y="1420449"/>
                </a:cubicBezTo>
                <a:cubicBezTo>
                  <a:pt x="1444995" y="1420449"/>
                  <a:pt x="1350977" y="1391518"/>
                  <a:pt x="1272274" y="1340401"/>
                </a:cubicBezTo>
                <a:cubicBezTo>
                  <a:pt x="1201044" y="1381278"/>
                  <a:pt x="1118345" y="1403254"/>
                  <a:pt x="1030514" y="1403254"/>
                </a:cubicBezTo>
                <a:cubicBezTo>
                  <a:pt x="984954" y="1403254"/>
                  <a:pt x="940776" y="1397341"/>
                  <a:pt x="899166" y="1384623"/>
                </a:cubicBezTo>
                <a:cubicBezTo>
                  <a:pt x="862231" y="1394175"/>
                  <a:pt x="823527" y="1398677"/>
                  <a:pt x="783771" y="1398677"/>
                </a:cubicBezTo>
                <a:cubicBezTo>
                  <a:pt x="628130" y="1398677"/>
                  <a:pt x="488607" y="1329669"/>
                  <a:pt x="395805" y="1219129"/>
                </a:cubicBezTo>
                <a:cubicBezTo>
                  <a:pt x="168680" y="1166461"/>
                  <a:pt x="0" y="962522"/>
                  <a:pt x="0" y="719186"/>
                </a:cubicBezTo>
                <a:cubicBezTo>
                  <a:pt x="0" y="434617"/>
                  <a:pt x="230688" y="203929"/>
                  <a:pt x="515257" y="203929"/>
                </a:cubicBezTo>
                <a:cubicBezTo>
                  <a:pt x="595903" y="203929"/>
                  <a:pt x="672222" y="222456"/>
                  <a:pt x="739358" y="257197"/>
                </a:cubicBezTo>
                <a:cubicBezTo>
                  <a:pt x="826782" y="102933"/>
                  <a:pt x="992827" y="0"/>
                  <a:pt x="1182914" y="0"/>
                </a:cubicBezTo>
                <a:close/>
              </a:path>
            </a:pathLst>
          </a:custGeom>
          <a:solidFill>
            <a:schemeClr val="accent1">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0" anchor="ctr"/>
          <a:lstStyle/>
          <a:p>
            <a:pPr algn="ctr" defTabSz="685783"/>
            <a:endParaRPr lang="en-US" sz="1400">
              <a:solidFill>
                <a:prstClr val="white"/>
              </a:solidFill>
            </a:endParaRPr>
          </a:p>
        </p:txBody>
      </p:sp>
      <p:pic>
        <p:nvPicPr>
          <p:cNvPr id="59" name="Picture 3" descr="C:\Users\Administrator\Application Data\Zamaan's Software\psc\screenshot.JPG"/>
          <p:cNvPicPr>
            <a:picLocks noChangeAspect="1" noChangeArrowheads="1"/>
          </p:cNvPicPr>
          <p:nvPr/>
        </p:nvPicPr>
        <p:blipFill rotWithShape="1">
          <a:blip r:embed="rId16">
            <a:clrChange>
              <a:clrFrom>
                <a:srgbClr val="F7F7F7"/>
              </a:clrFrom>
              <a:clrTo>
                <a:srgbClr val="F7F7F7">
                  <a:alpha val="0"/>
                </a:srgbClr>
              </a:clrTo>
            </a:clrChange>
            <a:extLst>
              <a:ext uri="{28A0092B-C50C-407E-A947-70E740481C1C}">
                <a14:useLocalDpi xmlns:a14="http://schemas.microsoft.com/office/drawing/2010/main" val="0"/>
              </a:ext>
            </a:extLst>
          </a:blip>
          <a:srcRect b="3044"/>
          <a:stretch/>
        </p:blipFill>
        <p:spPr bwMode="auto">
          <a:xfrm>
            <a:off x="6543724" y="3270758"/>
            <a:ext cx="1264082" cy="1426828"/>
          </a:xfrm>
          <a:prstGeom prst="rect">
            <a:avLst/>
          </a:prstGeom>
          <a:noFill/>
          <a:extLst>
            <a:ext uri="{909E8E84-426E-40DD-AFC4-6F175D3DCCD1}">
              <a14:hiddenFill xmlns:a14="http://schemas.microsoft.com/office/drawing/2010/main">
                <a:solidFill>
                  <a:srgbClr val="FFFFFF"/>
                </a:solidFill>
              </a14:hiddenFill>
            </a:ext>
          </a:extLst>
        </p:spPr>
      </p:pic>
      <p:sp>
        <p:nvSpPr>
          <p:cNvPr id="85" name="文本框 32"/>
          <p:cNvSpPr txBox="1"/>
          <p:nvPr/>
        </p:nvSpPr>
        <p:spPr>
          <a:xfrm rot="20114883">
            <a:off x="1788445" y="251363"/>
            <a:ext cx="3519818" cy="807911"/>
          </a:xfrm>
          <a:prstGeom prst="rect">
            <a:avLst/>
          </a:prstGeom>
          <a:noFill/>
        </p:spPr>
        <p:txBody>
          <a:bodyPr wrap="square" lIns="68577" tIns="34289" rIns="68577" bIns="34289"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342884">
              <a:defRPr/>
            </a:pPr>
            <a:r>
              <a:rPr lang="en-US" altLang="zh-CN" b="1" dirty="0" err="1">
                <a:ln w="0"/>
                <a:solidFill>
                  <a:srgbClr val="C00000"/>
                </a:solidFill>
                <a:effectLst>
                  <a:outerShdw blurRad="38100" dist="25400" dir="5400000" algn="ctr" rotWithShape="0">
                    <a:srgbClr val="6E747A">
                      <a:alpha val="43000"/>
                    </a:srgbClr>
                  </a:outerShdw>
                </a:effectLst>
                <a:latin typeface="UTM Avo" pitchFamily="18" charset="0"/>
                <a:ea typeface="Microsoft YaHei" panose="020B0503020204020204" charset="-122"/>
                <a:cs typeface="Times New Roman" panose="02020603050405020304" pitchFamily="18" charset="0"/>
              </a:rPr>
              <a:t>Khởi động</a:t>
            </a:r>
            <a:endParaRPr lang="en-US" altLang="zh-CN" b="1" dirty="0">
              <a:ln w="0"/>
              <a:solidFill>
                <a:srgbClr val="C00000"/>
              </a:solidFill>
              <a:effectLst>
                <a:outerShdw blurRad="38100" dist="25400" dir="5400000" algn="ctr" rotWithShape="0">
                  <a:srgbClr val="6E747A">
                    <a:alpha val="43000"/>
                  </a:srgbClr>
                </a:outerShdw>
              </a:effectLst>
              <a:latin typeface="UTM Avo" pitchFamily="18" charset="0"/>
              <a:ea typeface="Microsoft YaHei" panose="020B0503020204020204" charset="-122"/>
              <a:cs typeface="Times New Roman" panose="02020603050405020304" pitchFamily="18" charset="0"/>
            </a:endParaRPr>
          </a:p>
        </p:txBody>
      </p:sp>
      <p:sp>
        <p:nvSpPr>
          <p:cNvPr id="86" name="WordArt 27"/>
          <p:cNvSpPr>
            <a:spLocks noChangeArrowheads="1" noChangeShapeType="1" noTextEdit="1"/>
          </p:cNvSpPr>
          <p:nvPr/>
        </p:nvSpPr>
        <p:spPr bwMode="auto">
          <a:xfrm>
            <a:off x="132430" y="3779412"/>
            <a:ext cx="2137831" cy="389801"/>
          </a:xfrm>
          <a:prstGeom prst="rect">
            <a:avLst/>
          </a:prstGeom>
        </p:spPr>
        <p:txBody>
          <a:bodyPr wrap="none" lIns="91436" tIns="45718" rIns="91436" bIns="45718" fromWordArt="1">
            <a:prstTxWarp prst="textPlain">
              <a:avLst>
                <a:gd name="adj" fmla="val 50000"/>
              </a:avLst>
            </a:prstTxWarp>
          </a:bodyPr>
          <a:lstStyle/>
          <a:p>
            <a:pPr algn="ctr" defTabSz="914355"/>
            <a:r>
              <a:rPr lang="en-US" sz="2800" kern="10">
                <a:ln w="19050">
                  <a:solidFill>
                    <a:srgbClr val="FF00FF"/>
                  </a:solidFill>
                  <a:round/>
                  <a:headEnd/>
                  <a:tailEnd/>
                </a:ln>
                <a:solidFill>
                  <a:srgbClr val="002060"/>
                </a:solidFill>
                <a:latin typeface="UTM Avo" pitchFamily="18" charset="0"/>
                <a:cs typeface="Times New Roman"/>
              </a:rPr>
              <a:t>Trò chơi: </a:t>
            </a:r>
          </a:p>
        </p:txBody>
      </p:sp>
      <p:sp>
        <p:nvSpPr>
          <p:cNvPr id="87" name="WordArt 27"/>
          <p:cNvSpPr>
            <a:spLocks noChangeArrowheads="1" noChangeShapeType="1" noTextEdit="1"/>
          </p:cNvSpPr>
          <p:nvPr/>
        </p:nvSpPr>
        <p:spPr bwMode="auto">
          <a:xfrm>
            <a:off x="165087" y="4408205"/>
            <a:ext cx="4493426" cy="578761"/>
          </a:xfrm>
          <a:prstGeom prst="rect">
            <a:avLst/>
          </a:prstGeom>
        </p:spPr>
        <p:txBody>
          <a:bodyPr wrap="none" lIns="91436" tIns="45718" rIns="91436" bIns="45718" fromWordArt="1">
            <a:prstTxWarp prst="textPlain">
              <a:avLst>
                <a:gd name="adj" fmla="val 50000"/>
              </a:avLst>
            </a:prstTxWarp>
          </a:bodyPr>
          <a:lstStyle/>
          <a:p>
            <a:pPr algn="ctr" defTabSz="914355"/>
            <a:r>
              <a:rPr lang="en-US" sz="2800" kern="10">
                <a:ln w="28575">
                  <a:solidFill>
                    <a:prstClr val="white"/>
                  </a:solidFill>
                  <a:round/>
                  <a:headEnd/>
                  <a:tailEnd/>
                </a:ln>
                <a:solidFill>
                  <a:srgbClr val="002060"/>
                </a:solidFill>
                <a:latin typeface="UTM Avo" pitchFamily="18" charset="0"/>
                <a:cs typeface="Times New Roman"/>
              </a:rPr>
              <a:t>Giúp cún hái táo</a:t>
            </a:r>
          </a:p>
        </p:txBody>
      </p:sp>
      <p:sp>
        <p:nvSpPr>
          <p:cNvPr id="2" name="Action Button: Forward or Next 1">
            <a:hlinkClick r:id="rId17" action="ppaction://hlinksldjump" highlightClick="1"/>
          </p:cNvPr>
          <p:cNvSpPr/>
          <p:nvPr/>
        </p:nvSpPr>
        <p:spPr>
          <a:xfrm>
            <a:off x="8388424" y="4408205"/>
            <a:ext cx="578761" cy="57876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Tree>
    <p:extLst>
      <p:ext uri="{BB962C8B-B14F-4D97-AF65-F5344CB8AC3E}">
        <p14:creationId xmlns:p14="http://schemas.microsoft.com/office/powerpoint/2010/main" val="1265516262"/>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1, Nhạc dao vui ve.wav"/>
          </p:stSnd>
        </p:sndAc>
      </p:transition>
    </mc:Choice>
    <mc:Fallback xmlns="">
      <p:transition spd="slow">
        <p:sndAc>
          <p:stSnd>
            <p:snd r:embed="rId19" name="1, Nhạc dao vui v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withEffect">
                                  <p:stCondLst>
                                    <p:cond delay="0"/>
                                  </p:stCondLst>
                                  <p:childTnLst>
                                    <p:animClr clrSpc="rgb" dir="cw">
                                      <p:cBhvr override="childStyle">
                                        <p:cTn id="6" dur="250" autoRev="1" fill="remove"/>
                                        <p:tgtEl>
                                          <p:spTgt spid="8"/>
                                        </p:tgtEl>
                                        <p:attrNameLst>
                                          <p:attrName>style.color</p:attrName>
                                        </p:attrNameLst>
                                      </p:cBhvr>
                                      <p:to>
                                        <a:schemeClr val="bg1"/>
                                      </p:to>
                                    </p:animClr>
                                    <p:animClr clrSpc="rgb" dir="cw">
                                      <p:cBhvr>
                                        <p:cTn id="7" dur="250" autoRev="1" fill="remove"/>
                                        <p:tgtEl>
                                          <p:spTgt spid="8"/>
                                        </p:tgtEl>
                                        <p:attrNameLst>
                                          <p:attrName>fillcolor</p:attrName>
                                        </p:attrNameLst>
                                      </p:cBhvr>
                                      <p:to>
                                        <a:schemeClr val="bg1"/>
                                      </p:to>
                                    </p:animClr>
                                    <p:set>
                                      <p:cBhvr>
                                        <p:cTn id="8" dur="250" autoRev="1" fill="remove"/>
                                        <p:tgtEl>
                                          <p:spTgt spid="8"/>
                                        </p:tgtEl>
                                        <p:attrNameLst>
                                          <p:attrName>fill.type</p:attrName>
                                        </p:attrNameLst>
                                      </p:cBhvr>
                                      <p:to>
                                        <p:strVal val="solid"/>
                                      </p:to>
                                    </p:set>
                                    <p:set>
                                      <p:cBhvr>
                                        <p:cTn id="9" dur="250" autoRev="1" fill="remove"/>
                                        <p:tgtEl>
                                          <p:spTgt spid="8"/>
                                        </p:tgtEl>
                                        <p:attrNameLst>
                                          <p:attrName>fill.on</p:attrName>
                                        </p:attrNameLst>
                                      </p:cBhvr>
                                      <p:to>
                                        <p:strVal val="true"/>
                                      </p:to>
                                    </p:se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000" fill="hold">
                                          <p:stCondLst>
                                            <p:cond delay="0"/>
                                          </p:stCondLst>
                                        </p:cTn>
                                        <p:tgtEl>
                                          <p:spTgt spid="85"/>
                                        </p:tgtEl>
                                        <p:attrNameLst>
                                          <p:attrName>style.visibility</p:attrName>
                                        </p:attrNameLst>
                                      </p:cBhvr>
                                      <p:to>
                                        <p:strVal val="visible"/>
                                      </p:to>
                                    </p:set>
                                    <p:anim calcmode="lin" valueType="num">
                                      <p:cBhvr>
                                        <p:cTn id="13" dur="1000" fill="hold"/>
                                        <p:tgtEl>
                                          <p:spTgt spid="85"/>
                                        </p:tgtEl>
                                        <p:attrNameLst>
                                          <p:attrName>ppt_w</p:attrName>
                                        </p:attrNameLst>
                                      </p:cBhvr>
                                      <p:tavLst>
                                        <p:tav tm="0">
                                          <p:val>
                                            <p:fltVal val="0"/>
                                          </p:val>
                                        </p:tav>
                                        <p:tav tm="100000">
                                          <p:val>
                                            <p:strVal val="#ppt_w"/>
                                          </p:val>
                                        </p:tav>
                                      </p:tavLst>
                                    </p:anim>
                                    <p:anim calcmode="lin" valueType="num">
                                      <p:cBhvr>
                                        <p:cTn id="14" dur="1000" fill="hold"/>
                                        <p:tgtEl>
                                          <p:spTgt spid="85"/>
                                        </p:tgtEl>
                                        <p:attrNameLst>
                                          <p:attrName>ppt_h</p:attrName>
                                        </p:attrNameLst>
                                      </p:cBhvr>
                                      <p:tavLst>
                                        <p:tav tm="0">
                                          <p:val>
                                            <p:fltVal val="0"/>
                                          </p:val>
                                        </p:tav>
                                        <p:tav tm="100000">
                                          <p:val>
                                            <p:strVal val="#ppt_h"/>
                                          </p:val>
                                        </p:tav>
                                      </p:tavLst>
                                    </p:anim>
                                    <p:animEffect transition="in" filter="fade">
                                      <p:cBhvr>
                                        <p:cTn id="15" dur="1000"/>
                                        <p:tgtEl>
                                          <p:spTgt spid="85"/>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86"/>
                                        </p:tgtEl>
                                        <p:attrNameLst>
                                          <p:attrName>style.visibility</p:attrName>
                                        </p:attrNameLst>
                                      </p:cBhvr>
                                      <p:to>
                                        <p:strVal val="visible"/>
                                      </p:to>
                                    </p:set>
                                    <p:animEffect transition="in" filter="wipe(down)">
                                      <p:cBhvr>
                                        <p:cTn id="19" dur="500"/>
                                        <p:tgtEl>
                                          <p:spTgt spid="86"/>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87"/>
                                        </p:tgtEl>
                                        <p:attrNameLst>
                                          <p:attrName>style.visibility</p:attrName>
                                        </p:attrNameLst>
                                      </p:cBhvr>
                                      <p:to>
                                        <p:strVal val="visible"/>
                                      </p:to>
                                    </p:set>
                                    <p:animEffect transition="in" filter="wipe(down)">
                                      <p:cBhvr>
                                        <p:cTn id="23" dur="500"/>
                                        <p:tgtEl>
                                          <p:spTgt spid="87"/>
                                        </p:tgtEl>
                                      </p:cBhvr>
                                    </p:animEffect>
                                  </p:childTnLst>
                                </p:cTn>
                              </p:par>
                              <p:par>
                                <p:cTn id="24" presetID="6" presetClass="entr" presetSubtype="32" fill="hold" grpId="0" nodeType="with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circle(out)">
                                      <p:cBhvr>
                                        <p:cTn id="26" dur="500"/>
                                        <p:tgtEl>
                                          <p:spTgt spid="57"/>
                                        </p:tgtEl>
                                      </p:cBhvr>
                                    </p:animEffect>
                                  </p:childTnLst>
                                </p:cTn>
                              </p:par>
                              <p:par>
                                <p:cTn id="27" presetID="59" presetClass="path" presetSubtype="0" repeatCount="indefinite" accel="50000" decel="50000" fill="hold" grpId="0" nodeType="withEffect">
                                  <p:stCondLst>
                                    <p:cond delay="0"/>
                                  </p:stCondLst>
                                  <p:childTnLst>
                                    <p:animMotion origin="layout" path="M -0.01784 -1.6185E-6 C -0.01784 -0.01225 -0.01602 -0.02173 -0.01367 -0.02173 C -0.01107 -0.02173 -0.00911 -0.01225 -0.00911 -1.6185E-6 C -0.00911 0.01202 -0.00716 0.02174 -0.00456 0.02174 C -0.00234 0.02174 -4.16667E-7 0.01202 -4.16667E-7 -1.6185E-6 " pathEditMode="relative" rAng="0" ptsTypes="fffff">
                                      <p:cBhvr>
                                        <p:cTn id="28" dur="4000" fill="hold"/>
                                        <p:tgtEl>
                                          <p:spTgt spid="58"/>
                                        </p:tgtEl>
                                        <p:attrNameLst>
                                          <p:attrName>ppt_x</p:attrName>
                                          <p:attrName>ppt_y</p:attrName>
                                        </p:attrNameLst>
                                      </p:cBhvr>
                                      <p:rCtr x="885" y="0"/>
                                    </p:animMotion>
                                  </p:childTnLst>
                                </p:cTn>
                              </p:par>
                              <p:par>
                                <p:cTn id="29" presetID="64" presetClass="path" presetSubtype="0" repeatCount="indefinite" accel="50000" decel="50000" fill="hold" grpId="0" nodeType="withEffect">
                                  <p:stCondLst>
                                    <p:cond delay="0"/>
                                  </p:stCondLst>
                                  <p:childTnLst>
                                    <p:animMotion origin="layout" path="M 0.00365 0.04069 L 6.25E-7 2.54335E-6 " pathEditMode="relative" rAng="0" ptsTypes="AA">
                                      <p:cBhvr>
                                        <p:cTn id="30" dur="2000" fill="hold"/>
                                        <p:tgtEl>
                                          <p:spTgt spid="84"/>
                                        </p:tgtEl>
                                        <p:attrNameLst>
                                          <p:attrName>ppt_x</p:attrName>
                                          <p:attrName>ppt_y</p:attrName>
                                        </p:attrNameLst>
                                      </p:cBhvr>
                                      <p:rCtr x="-182" y="-2035"/>
                                    </p:animMotion>
                                  </p:childTnLst>
                                </p:cTn>
                              </p:par>
                              <p:par>
                                <p:cTn id="31" presetID="0" presetClass="path" presetSubtype="0" repeatCount="indefinite" accel="50000" decel="50000" fill="hold" nodeType="withEffect">
                                  <p:stCondLst>
                                    <p:cond delay="0"/>
                                  </p:stCondLst>
                                  <p:childTnLst>
                                    <p:animMotion origin="layout" path="M 0.03264 -0.01112 C 0.029 -0.01483 0.03021 -0.01174 0.0283 -0.0173 C 0.02813 -0.01884 0.02743 -0.02626 0.02674 -0.02687 C 0.02622 -0.02687 0.02605 -0.0244 0.0257 -0.02348 C 0.02535 -0.01761 0.02552 -0.00865 0.02309 -0.01575 C 0.02205 -0.02348 0.02292 -0.02039 0.02205 -0.01575 C 0.02188 -0.01452 0.02136 -0.01359 0.02101 -0.01266 C 0.02084 -0.01112 0.02101 -0.00803 0.02049 -0.00803 C 0.0198 -0.00803 0.0198 -0.01081 0.01945 -0.01266 C 0.01823 -0.02008 0.01997 -0.01544 0.01719 -0.02039 C 0.01684 -0.0139 0.01632 -0.01112 0.01459 -0.00649 C 0.01337 -0.0173 0.01389 -0.01297 0.0132 -0.02039 C 0.01285 -0.02193 0.0125 -0.02502 0.0125 -0.02471 C 0.01059 -0.01977 0.01164 -0.02348 0.01042 -0.01266 C 0.01025 -0.01112 0.0099 -0.00803 0.0099 -0.00772 C 0.00886 -0.01266 0.00851 -0.01668 0.00782 -0.02193 C 0.00677 -0.01297 0.00677 -0.00957 0.00469 -0.0034 C 0.00434 -0.00432 0.00382 -0.00525 0.00365 -0.00649 C 0.0033 -0.00957 0.00382 -0.01359 0.00313 -0.01575 C 0.00261 -0.0173 0.00226 -0.01297 0.00209 -0.01112 C 0.00052 0.00031 0.00209 -0.0034 -3.33333E-6 -2.17794E-6 " pathEditMode="relative" rAng="0" ptsTypes="ffffffffffffffffffffA">
                                      <p:cBhvr>
                                        <p:cTn id="32" dur="3750" fill="hold"/>
                                        <p:tgtEl>
                                          <p:spTgt spid="59"/>
                                        </p:tgtEl>
                                        <p:attrNameLst>
                                          <p:attrName>ppt_x</p:attrName>
                                          <p:attrName>ppt_y</p:attrName>
                                        </p:attrNameLst>
                                      </p:cBhvr>
                                      <p:rCtr x="-1632" y="-216"/>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0"/>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50"/>
                                        </p:tgtEl>
                                      </p:cBhvr>
                                    </p:animEffect>
                                    <p:set>
                                      <p:cBhvr>
                                        <p:cTn id="38"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9" restart="whenNotActive" fill="hold" evtFilter="cancelBubble" nodeType="interactiveSeq">
                <p:stCondLst>
                  <p:cond evt="onClick" delay="0">
                    <p:tgtEl>
                      <p:spTgt spid="52"/>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52"/>
                                        </p:tgtEl>
                                      </p:cBhvr>
                                    </p:animEffect>
                                    <p:set>
                                      <p:cBhvr>
                                        <p:cTn id="44"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45" restart="whenNotActive" fill="hold" evtFilter="cancelBubble" nodeType="interactiveSeq">
                <p:stCondLst>
                  <p:cond evt="onClick" delay="0">
                    <p:tgtEl>
                      <p:spTgt spid="53"/>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53"/>
                                        </p:tgtEl>
                                      </p:cBhvr>
                                    </p:animEffect>
                                    <p:set>
                                      <p:cBhvr>
                                        <p:cTn id="50"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1" restart="whenNotActive" fill="hold" evtFilter="cancelBubble" nodeType="interactiveSeq">
                <p:stCondLst>
                  <p:cond evt="onClick" delay="0">
                    <p:tgtEl>
                      <p:spTgt spid="54"/>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54"/>
                                        </p:tgtEl>
                                      </p:cBhvr>
                                    </p:animEffect>
                                    <p:set>
                                      <p:cBhvr>
                                        <p:cTn id="56"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57" restart="whenNotActive" fill="hold" evtFilter="cancelBubble" nodeType="interactiveSeq">
                <p:stCondLst>
                  <p:cond evt="onClick" delay="0">
                    <p:tgtEl>
                      <p:spTgt spid="51"/>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51"/>
                                        </p:tgtEl>
                                      </p:cBhvr>
                                    </p:animEffect>
                                    <p:set>
                                      <p:cBhvr>
                                        <p:cTn id="62"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63" restart="whenNotActive" fill="hold" evtFilter="cancelBubble" nodeType="interactiveSeq">
                <p:stCondLst>
                  <p:cond evt="onClick" delay="0">
                    <p:tgtEl>
                      <p:spTgt spid="70"/>
                    </p:tgtEl>
                  </p:cond>
                </p:stCondLst>
                <p:endSync evt="end" delay="0">
                  <p:rtn val="all"/>
                </p:endSync>
                <p:childTnLst>
                  <p:par>
                    <p:cTn id="64" fill="hold">
                      <p:stCondLst>
                        <p:cond delay="0"/>
                      </p:stCondLst>
                      <p:childTnLst>
                        <p:par>
                          <p:cTn id="65" fill="hold">
                            <p:stCondLst>
                              <p:cond delay="0"/>
                            </p:stCondLst>
                            <p:childTnLst>
                              <p:par>
                                <p:cTn id="66" presetID="42" presetClass="exit" presetSubtype="0" fill="hold" nodeType="clickEffect">
                                  <p:stCondLst>
                                    <p:cond delay="0"/>
                                  </p:stCondLst>
                                  <p:childTnLst>
                                    <p:animEffect transition="out" filter="fade">
                                      <p:cBhvr>
                                        <p:cTn id="67" dur="1000"/>
                                        <p:tgtEl>
                                          <p:spTgt spid="70"/>
                                        </p:tgtEl>
                                      </p:cBhvr>
                                    </p:animEffect>
                                    <p:anim calcmode="lin" valueType="num">
                                      <p:cBhvr>
                                        <p:cTn id="68" dur="1000"/>
                                        <p:tgtEl>
                                          <p:spTgt spid="70"/>
                                        </p:tgtEl>
                                        <p:attrNameLst>
                                          <p:attrName>ppt_x</p:attrName>
                                        </p:attrNameLst>
                                      </p:cBhvr>
                                      <p:tavLst>
                                        <p:tav tm="0">
                                          <p:val>
                                            <p:strVal val="ppt_x"/>
                                          </p:val>
                                        </p:tav>
                                        <p:tav tm="100000">
                                          <p:val>
                                            <p:strVal val="ppt_x"/>
                                          </p:val>
                                        </p:tav>
                                      </p:tavLst>
                                    </p:anim>
                                    <p:anim calcmode="lin" valueType="num">
                                      <p:cBhvr>
                                        <p:cTn id="69" dur="1000"/>
                                        <p:tgtEl>
                                          <p:spTgt spid="70"/>
                                        </p:tgtEl>
                                        <p:attrNameLst>
                                          <p:attrName>ppt_y</p:attrName>
                                        </p:attrNameLst>
                                      </p:cBhvr>
                                      <p:tavLst>
                                        <p:tav tm="0">
                                          <p:val>
                                            <p:strVal val="ppt_y"/>
                                          </p:val>
                                        </p:tav>
                                        <p:tav tm="100000">
                                          <p:val>
                                            <p:strVal val="ppt_y+.1"/>
                                          </p:val>
                                        </p:tav>
                                      </p:tavLst>
                                    </p:anim>
                                    <p:set>
                                      <p:cBhvr>
                                        <p:cTn id="70" dur="1" fill="hold">
                                          <p:stCondLst>
                                            <p:cond delay="999"/>
                                          </p:stCondLst>
                                        </p:cTn>
                                        <p:tgtEl>
                                          <p:spTgt spid="70"/>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0"/>
                  </p:tgtEl>
                </p:cond>
              </p:nextCondLst>
            </p:seq>
            <p:seq concurrent="1" nextAc="seek">
              <p:cTn id="71" restart="whenNotActive" fill="hold" evtFilter="cancelBubble" nodeType="interactiveSeq">
                <p:stCondLst>
                  <p:cond evt="onClick" delay="0">
                    <p:tgtEl>
                      <p:spTgt spid="71"/>
                    </p:tgtEl>
                  </p:cond>
                </p:stCondLst>
                <p:endSync evt="end" delay="0">
                  <p:rtn val="all"/>
                </p:endSync>
                <p:childTnLst>
                  <p:par>
                    <p:cTn id="72" fill="hold">
                      <p:stCondLst>
                        <p:cond delay="0"/>
                      </p:stCondLst>
                      <p:childTnLst>
                        <p:par>
                          <p:cTn id="73" fill="hold">
                            <p:stCondLst>
                              <p:cond delay="0"/>
                            </p:stCondLst>
                            <p:childTnLst>
                              <p:par>
                                <p:cTn id="74" presetID="42" presetClass="exit" presetSubtype="0" fill="hold" nodeType="clickEffect">
                                  <p:stCondLst>
                                    <p:cond delay="0"/>
                                  </p:stCondLst>
                                  <p:childTnLst>
                                    <p:animEffect transition="out" filter="fade">
                                      <p:cBhvr>
                                        <p:cTn id="75" dur="1000"/>
                                        <p:tgtEl>
                                          <p:spTgt spid="71"/>
                                        </p:tgtEl>
                                      </p:cBhvr>
                                    </p:animEffect>
                                    <p:anim calcmode="lin" valueType="num">
                                      <p:cBhvr>
                                        <p:cTn id="76" dur="1000"/>
                                        <p:tgtEl>
                                          <p:spTgt spid="71"/>
                                        </p:tgtEl>
                                        <p:attrNameLst>
                                          <p:attrName>ppt_x</p:attrName>
                                        </p:attrNameLst>
                                      </p:cBhvr>
                                      <p:tavLst>
                                        <p:tav tm="0">
                                          <p:val>
                                            <p:strVal val="ppt_x"/>
                                          </p:val>
                                        </p:tav>
                                        <p:tav tm="100000">
                                          <p:val>
                                            <p:strVal val="ppt_x"/>
                                          </p:val>
                                        </p:tav>
                                      </p:tavLst>
                                    </p:anim>
                                    <p:anim calcmode="lin" valueType="num">
                                      <p:cBhvr>
                                        <p:cTn id="77" dur="1000"/>
                                        <p:tgtEl>
                                          <p:spTgt spid="71"/>
                                        </p:tgtEl>
                                        <p:attrNameLst>
                                          <p:attrName>ppt_y</p:attrName>
                                        </p:attrNameLst>
                                      </p:cBhvr>
                                      <p:tavLst>
                                        <p:tav tm="0">
                                          <p:val>
                                            <p:strVal val="ppt_y"/>
                                          </p:val>
                                        </p:tav>
                                        <p:tav tm="100000">
                                          <p:val>
                                            <p:strVal val="ppt_y+.1"/>
                                          </p:val>
                                        </p:tav>
                                      </p:tavLst>
                                    </p:anim>
                                    <p:set>
                                      <p:cBhvr>
                                        <p:cTn id="78" dur="1" fill="hold">
                                          <p:stCondLst>
                                            <p:cond delay="999"/>
                                          </p:stCondLst>
                                        </p:cTn>
                                        <p:tgtEl>
                                          <p:spTgt spid="71"/>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1"/>
                  </p:tgtEl>
                </p:cond>
              </p:nextCondLst>
            </p:seq>
            <p:seq concurrent="1" nextAc="seek">
              <p:cTn id="79" restart="whenNotActive" fill="hold" evtFilter="cancelBubble" nodeType="interactiveSeq">
                <p:stCondLst>
                  <p:cond evt="onClick" delay="0">
                    <p:tgtEl>
                      <p:spTgt spid="68"/>
                    </p:tgtEl>
                  </p:cond>
                </p:stCondLst>
                <p:endSync evt="end" delay="0">
                  <p:rtn val="all"/>
                </p:endSync>
                <p:childTnLst>
                  <p:par>
                    <p:cTn id="80" fill="hold">
                      <p:stCondLst>
                        <p:cond delay="0"/>
                      </p:stCondLst>
                      <p:childTnLst>
                        <p:par>
                          <p:cTn id="81" fill="hold">
                            <p:stCondLst>
                              <p:cond delay="0"/>
                            </p:stCondLst>
                            <p:childTnLst>
                              <p:par>
                                <p:cTn id="82" presetID="42" presetClass="exit" presetSubtype="0" fill="hold" nodeType="clickEffect">
                                  <p:stCondLst>
                                    <p:cond delay="0"/>
                                  </p:stCondLst>
                                  <p:childTnLst>
                                    <p:animEffect transition="out" filter="fade">
                                      <p:cBhvr>
                                        <p:cTn id="83" dur="1000"/>
                                        <p:tgtEl>
                                          <p:spTgt spid="68"/>
                                        </p:tgtEl>
                                      </p:cBhvr>
                                    </p:animEffect>
                                    <p:anim calcmode="lin" valueType="num">
                                      <p:cBhvr>
                                        <p:cTn id="84" dur="1000"/>
                                        <p:tgtEl>
                                          <p:spTgt spid="68"/>
                                        </p:tgtEl>
                                        <p:attrNameLst>
                                          <p:attrName>ppt_x</p:attrName>
                                        </p:attrNameLst>
                                      </p:cBhvr>
                                      <p:tavLst>
                                        <p:tav tm="0">
                                          <p:val>
                                            <p:strVal val="ppt_x"/>
                                          </p:val>
                                        </p:tav>
                                        <p:tav tm="100000">
                                          <p:val>
                                            <p:strVal val="ppt_x"/>
                                          </p:val>
                                        </p:tav>
                                      </p:tavLst>
                                    </p:anim>
                                    <p:anim calcmode="lin" valueType="num">
                                      <p:cBhvr>
                                        <p:cTn id="85" dur="1000"/>
                                        <p:tgtEl>
                                          <p:spTgt spid="68"/>
                                        </p:tgtEl>
                                        <p:attrNameLst>
                                          <p:attrName>ppt_y</p:attrName>
                                        </p:attrNameLst>
                                      </p:cBhvr>
                                      <p:tavLst>
                                        <p:tav tm="0">
                                          <p:val>
                                            <p:strVal val="ppt_y"/>
                                          </p:val>
                                        </p:tav>
                                        <p:tav tm="100000">
                                          <p:val>
                                            <p:strVal val="ppt_y+.1"/>
                                          </p:val>
                                        </p:tav>
                                      </p:tavLst>
                                    </p:anim>
                                    <p:set>
                                      <p:cBhvr>
                                        <p:cTn id="86" dur="1" fill="hold">
                                          <p:stCondLst>
                                            <p:cond delay="999"/>
                                          </p:stCondLst>
                                        </p:cTn>
                                        <p:tgtEl>
                                          <p:spTgt spid="68"/>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68"/>
                  </p:tgtEl>
                </p:cond>
              </p:nextCondLst>
            </p:seq>
            <p:seq concurrent="1" nextAc="seek">
              <p:cTn id="87" restart="whenNotActive" fill="hold" evtFilter="cancelBubble" nodeType="interactiveSeq">
                <p:stCondLst>
                  <p:cond evt="onClick" delay="0">
                    <p:tgtEl>
                      <p:spTgt spid="72"/>
                    </p:tgtEl>
                  </p:cond>
                </p:stCondLst>
                <p:endSync evt="end" delay="0">
                  <p:rtn val="all"/>
                </p:endSync>
                <p:childTnLst>
                  <p:par>
                    <p:cTn id="88" fill="hold">
                      <p:stCondLst>
                        <p:cond delay="0"/>
                      </p:stCondLst>
                      <p:childTnLst>
                        <p:par>
                          <p:cTn id="89" fill="hold">
                            <p:stCondLst>
                              <p:cond delay="0"/>
                            </p:stCondLst>
                            <p:childTnLst>
                              <p:par>
                                <p:cTn id="90" presetID="42" presetClass="exit" presetSubtype="0" fill="hold" nodeType="clickEffect">
                                  <p:stCondLst>
                                    <p:cond delay="0"/>
                                  </p:stCondLst>
                                  <p:childTnLst>
                                    <p:animEffect transition="out" filter="fade">
                                      <p:cBhvr>
                                        <p:cTn id="91" dur="1000"/>
                                        <p:tgtEl>
                                          <p:spTgt spid="72"/>
                                        </p:tgtEl>
                                      </p:cBhvr>
                                    </p:animEffect>
                                    <p:anim calcmode="lin" valueType="num">
                                      <p:cBhvr>
                                        <p:cTn id="92" dur="1000"/>
                                        <p:tgtEl>
                                          <p:spTgt spid="72"/>
                                        </p:tgtEl>
                                        <p:attrNameLst>
                                          <p:attrName>ppt_x</p:attrName>
                                        </p:attrNameLst>
                                      </p:cBhvr>
                                      <p:tavLst>
                                        <p:tav tm="0">
                                          <p:val>
                                            <p:strVal val="ppt_x"/>
                                          </p:val>
                                        </p:tav>
                                        <p:tav tm="100000">
                                          <p:val>
                                            <p:strVal val="ppt_x"/>
                                          </p:val>
                                        </p:tav>
                                      </p:tavLst>
                                    </p:anim>
                                    <p:anim calcmode="lin" valueType="num">
                                      <p:cBhvr>
                                        <p:cTn id="93" dur="1000"/>
                                        <p:tgtEl>
                                          <p:spTgt spid="72"/>
                                        </p:tgtEl>
                                        <p:attrNameLst>
                                          <p:attrName>ppt_y</p:attrName>
                                        </p:attrNameLst>
                                      </p:cBhvr>
                                      <p:tavLst>
                                        <p:tav tm="0">
                                          <p:val>
                                            <p:strVal val="ppt_y"/>
                                          </p:val>
                                        </p:tav>
                                        <p:tav tm="100000">
                                          <p:val>
                                            <p:strVal val="ppt_y+.1"/>
                                          </p:val>
                                        </p:tav>
                                      </p:tavLst>
                                    </p:anim>
                                    <p:set>
                                      <p:cBhvr>
                                        <p:cTn id="94" dur="1" fill="hold">
                                          <p:stCondLst>
                                            <p:cond delay="999"/>
                                          </p:stCondLst>
                                        </p:cTn>
                                        <p:tgtEl>
                                          <p:spTgt spid="72"/>
                                        </p:tgtEl>
                                        <p:attrNameLst>
                                          <p:attrName>style.visibility</p:attrName>
                                        </p:attrNameLst>
                                      </p:cBhvr>
                                      <p:to>
                                        <p:strVal val="hidden"/>
                                      </p:to>
                                    </p:set>
                                  </p:childTnLst>
                                  <p:subTnLst>
                                    <p:audio>
                                      <p:cMediaNode>
                                        <p:cTn display="0" masterRel="sameClick">
                                          <p:stCondLst>
                                            <p:cond evt="begin" delay="0">
                                              <p:tn val="9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2"/>
                  </p:tgtEl>
                </p:cond>
              </p:nextCondLst>
            </p:seq>
            <p:seq concurrent="1" nextAc="seek">
              <p:cTn id="95" restart="whenNotActive" fill="hold" evtFilter="cancelBubble" nodeType="interactiveSeq">
                <p:stCondLst>
                  <p:cond evt="onClick" delay="0">
                    <p:tgtEl>
                      <p:spTgt spid="69"/>
                    </p:tgtEl>
                  </p:cond>
                </p:stCondLst>
                <p:endSync evt="end" delay="0">
                  <p:rtn val="all"/>
                </p:endSync>
                <p:childTnLst>
                  <p:par>
                    <p:cTn id="96" fill="hold">
                      <p:stCondLst>
                        <p:cond delay="0"/>
                      </p:stCondLst>
                      <p:childTnLst>
                        <p:par>
                          <p:cTn id="97" fill="hold">
                            <p:stCondLst>
                              <p:cond delay="0"/>
                            </p:stCondLst>
                            <p:childTnLst>
                              <p:par>
                                <p:cTn id="98" presetID="42" presetClass="exit" presetSubtype="0" fill="hold" nodeType="clickEffect">
                                  <p:stCondLst>
                                    <p:cond delay="0"/>
                                  </p:stCondLst>
                                  <p:childTnLst>
                                    <p:animEffect transition="out" filter="fade">
                                      <p:cBhvr>
                                        <p:cTn id="99" dur="1000"/>
                                        <p:tgtEl>
                                          <p:spTgt spid="69"/>
                                        </p:tgtEl>
                                      </p:cBhvr>
                                    </p:animEffect>
                                    <p:anim calcmode="lin" valueType="num">
                                      <p:cBhvr>
                                        <p:cTn id="100" dur="1000"/>
                                        <p:tgtEl>
                                          <p:spTgt spid="69"/>
                                        </p:tgtEl>
                                        <p:attrNameLst>
                                          <p:attrName>ppt_x</p:attrName>
                                        </p:attrNameLst>
                                      </p:cBhvr>
                                      <p:tavLst>
                                        <p:tav tm="0">
                                          <p:val>
                                            <p:strVal val="ppt_x"/>
                                          </p:val>
                                        </p:tav>
                                        <p:tav tm="100000">
                                          <p:val>
                                            <p:strVal val="ppt_x"/>
                                          </p:val>
                                        </p:tav>
                                      </p:tavLst>
                                    </p:anim>
                                    <p:anim calcmode="lin" valueType="num">
                                      <p:cBhvr>
                                        <p:cTn id="101" dur="1000"/>
                                        <p:tgtEl>
                                          <p:spTgt spid="69"/>
                                        </p:tgtEl>
                                        <p:attrNameLst>
                                          <p:attrName>ppt_y</p:attrName>
                                        </p:attrNameLst>
                                      </p:cBhvr>
                                      <p:tavLst>
                                        <p:tav tm="0">
                                          <p:val>
                                            <p:strVal val="ppt_y"/>
                                          </p:val>
                                        </p:tav>
                                        <p:tav tm="100000">
                                          <p:val>
                                            <p:strVal val="ppt_y+.1"/>
                                          </p:val>
                                        </p:tav>
                                      </p:tavLst>
                                    </p:anim>
                                    <p:set>
                                      <p:cBhvr>
                                        <p:cTn id="102" dur="1" fill="hold">
                                          <p:stCondLst>
                                            <p:cond delay="999"/>
                                          </p:stCondLst>
                                        </p:cTn>
                                        <p:tgtEl>
                                          <p:spTgt spid="69"/>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69"/>
                  </p:tgtEl>
                </p:cond>
              </p:nextCondLst>
            </p:seq>
          </p:childTnLst>
        </p:cTn>
      </p:par>
    </p:tnLst>
    <p:bldLst>
      <p:bldP spid="84" grpId="0" animBg="1"/>
      <p:bldP spid="8" grpId="0" animBg="1"/>
      <p:bldP spid="57" grpId="0" animBg="1"/>
      <p:bldP spid="58" grpId="0" animBg="1"/>
      <p:bldP spid="85" grpId="0"/>
      <p:bldP spid="86" grpId="0"/>
      <p:bldP spid="8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79512" y="843558"/>
            <a:ext cx="8784976" cy="1158660"/>
            <a:chOff x="179512" y="915566"/>
            <a:chExt cx="8784976" cy="1285304"/>
          </a:xfrm>
        </p:grpSpPr>
        <p:sp>
          <p:nvSpPr>
            <p:cNvPr id="10" name="Rounded Rectangle 9"/>
            <p:cNvSpPr/>
            <p:nvPr/>
          </p:nvSpPr>
          <p:spPr>
            <a:xfrm>
              <a:off x="179512" y="915566"/>
              <a:ext cx="8784976" cy="1285304"/>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2" name="TextBox 1"/>
            <p:cNvSpPr txBox="1"/>
            <p:nvPr/>
          </p:nvSpPr>
          <p:spPr>
            <a:xfrm>
              <a:off x="986594" y="915566"/>
              <a:ext cx="7416824" cy="896217"/>
            </a:xfrm>
            <a:prstGeom prst="rect">
              <a:avLst/>
            </a:prstGeom>
            <a:noFill/>
          </p:spPr>
          <p:txBody>
            <a:bodyPr wrap="square" lIns="68576" tIns="34289" rIns="68576" bIns="34289" rtlCol="0">
              <a:spAutoFit/>
            </a:bodyPr>
            <a:lstStyle/>
            <a:p>
              <a:pPr algn="ctr" defTabSz="685749">
                <a:defRPr/>
              </a:pPr>
              <a:r>
                <a:rPr lang="vi-VN" sz="2400" b="1">
                  <a:solidFill>
                    <a:srgbClr val="C00000"/>
                  </a:solidFill>
                  <a:latin typeface="Arial" pitchFamily="34" charset="0"/>
                  <a:cs typeface="Arial" pitchFamily="34" charset="0"/>
                </a:rPr>
                <a:t>Suốt đời đi với học sinh</a:t>
              </a:r>
            </a:p>
            <a:p>
              <a:pPr algn="ctr" defTabSz="685749">
                <a:defRPr/>
              </a:pPr>
              <a:r>
                <a:rPr lang="vi-VN" sz="2400" b="1">
                  <a:solidFill>
                    <a:srgbClr val="C00000"/>
                  </a:solidFill>
                  <a:latin typeface="Arial" pitchFamily="34" charset="0"/>
                  <a:cs typeface="Arial" pitchFamily="34" charset="0"/>
                </a:rPr>
                <a:t>Sách, vở,thước, bút, trong mình tôi mang</a:t>
              </a:r>
              <a:endParaRPr lang="en-US" sz="2400" b="1" dirty="0">
                <a:solidFill>
                  <a:srgbClr val="C00000"/>
                </a:solidFill>
                <a:latin typeface="Arial" pitchFamily="34" charset="0"/>
                <a:cs typeface="Arial" pitchFamily="34" charset="0"/>
              </a:endParaRPr>
            </a:p>
          </p:txBody>
        </p:sp>
        <p:sp>
          <p:nvSpPr>
            <p:cNvPr id="17" name="TextBox 16"/>
            <p:cNvSpPr txBox="1"/>
            <p:nvPr/>
          </p:nvSpPr>
          <p:spPr>
            <a:xfrm>
              <a:off x="4254917" y="1714352"/>
              <a:ext cx="3557443" cy="486518"/>
            </a:xfrm>
            <a:prstGeom prst="rect">
              <a:avLst/>
            </a:prstGeom>
            <a:noFill/>
          </p:spPr>
          <p:txBody>
            <a:bodyPr wrap="square" lIns="68576" tIns="34289" rIns="68576" bIns="34289" rtlCol="0">
              <a:spAutoFit/>
            </a:bodyPr>
            <a:lstStyle/>
            <a:p>
              <a:pPr algn="ctr" defTabSz="685749">
                <a:defRPr/>
              </a:pPr>
              <a:r>
                <a:rPr lang="en-US" sz="2400" b="1" i="1">
                  <a:solidFill>
                    <a:srgbClr val="002060"/>
                  </a:solidFill>
                  <a:latin typeface="Arial" pitchFamily="34" charset="0"/>
                  <a:cs typeface="Arial" pitchFamily="34" charset="0"/>
                </a:rPr>
                <a:t>Là cái gì?</a:t>
              </a:r>
              <a:endParaRPr lang="en-US" sz="2400" b="1" i="1" dirty="0">
                <a:solidFill>
                  <a:srgbClr val="002060"/>
                </a:solidFill>
                <a:latin typeface="Arial" pitchFamily="34" charset="0"/>
                <a:cs typeface="Arial" pitchFamily="34" charset="0"/>
              </a:endParaRPr>
            </a:p>
          </p:txBody>
        </p:sp>
      </p:grpSp>
      <p:sp>
        <p:nvSpPr>
          <p:cNvPr id="4" name="Rectangle 3"/>
          <p:cNvSpPr/>
          <p:nvPr/>
        </p:nvSpPr>
        <p:spPr>
          <a:xfrm>
            <a:off x="0" y="4383249"/>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pic>
        <p:nvPicPr>
          <p:cNvPr id="8" name="Picture 3" descr="C:\Users\Administrator\Application Data\Zamaan's Software\psc\screenshot.JPG">
            <a:hlinkClick r:id="rId4" action="ppaction://hlinksldjump"/>
          </p:cNvPr>
          <p:cNvPicPr>
            <a:picLocks noChangeAspect="1" noChangeArrowheads="1"/>
          </p:cNvPicPr>
          <p:nvPr/>
        </p:nvPicPr>
        <p:blipFill rotWithShape="1">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b="3044"/>
          <a:stretch/>
        </p:blipFill>
        <p:spPr bwMode="auto">
          <a:xfrm>
            <a:off x="7581726" y="3581885"/>
            <a:ext cx="1264082" cy="14268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9968"/>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5" name="Rectangle 4"/>
          <p:cNvSpPr/>
          <p:nvPr/>
        </p:nvSpPr>
        <p:spPr>
          <a:xfrm>
            <a:off x="1" y="93158"/>
            <a:ext cx="2552278"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Câu 1:</a:t>
            </a:r>
          </a:p>
        </p:txBody>
      </p:sp>
      <p:grpSp>
        <p:nvGrpSpPr>
          <p:cNvPr id="13" name="Group 12"/>
          <p:cNvGrpSpPr/>
          <p:nvPr/>
        </p:nvGrpSpPr>
        <p:grpSpPr>
          <a:xfrm>
            <a:off x="1907705" y="2211710"/>
            <a:ext cx="5328591" cy="2016225"/>
            <a:chOff x="121455" y="915566"/>
            <a:chExt cx="9394770" cy="1754688"/>
          </a:xfrm>
        </p:grpSpPr>
        <p:sp>
          <p:nvSpPr>
            <p:cNvPr id="14" name="Rounded Rectangle 13"/>
            <p:cNvSpPr/>
            <p:nvPr/>
          </p:nvSpPr>
          <p:spPr>
            <a:xfrm>
              <a:off x="121455" y="915566"/>
              <a:ext cx="8784976" cy="1677451"/>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15" name="TextBox 14"/>
            <p:cNvSpPr txBox="1"/>
            <p:nvPr/>
          </p:nvSpPr>
          <p:spPr>
            <a:xfrm>
              <a:off x="3537607" y="2082484"/>
              <a:ext cx="5978618" cy="587770"/>
            </a:xfrm>
            <a:prstGeom prst="rect">
              <a:avLst/>
            </a:prstGeom>
            <a:noFill/>
          </p:spPr>
          <p:txBody>
            <a:bodyPr wrap="square" lIns="68576" tIns="34289" rIns="68576" bIns="34289" rtlCol="0">
              <a:spAutoFit/>
            </a:bodyPr>
            <a:lstStyle/>
            <a:p>
              <a:pPr algn="ctr" defTabSz="685749">
                <a:defRPr/>
              </a:pPr>
              <a:r>
                <a:rPr lang="en-US" sz="2800" b="1">
                  <a:solidFill>
                    <a:srgbClr val="0000FF"/>
                  </a:solidFill>
                  <a:latin typeface="Arial" pitchFamily="34" charset="0"/>
                  <a:cs typeface="Arial" pitchFamily="34" charset="0"/>
                </a:rPr>
                <a:t>Cái cặp sách</a:t>
              </a:r>
              <a:endParaRPr lang="en-US" sz="2800" b="1" dirty="0">
                <a:solidFill>
                  <a:srgbClr val="0000FF"/>
                </a:solidFill>
                <a:latin typeface="Arial" pitchFamily="34" charset="0"/>
                <a:cs typeface="Arial" pitchFamily="34" charset="0"/>
              </a:endParaRPr>
            </a:p>
          </p:txBody>
        </p:sp>
      </p:grpSp>
      <p:sp>
        <p:nvSpPr>
          <p:cNvPr id="16" name="Rectangle 15"/>
          <p:cNvSpPr/>
          <p:nvPr/>
        </p:nvSpPr>
        <p:spPr>
          <a:xfrm>
            <a:off x="-382538" y="2874973"/>
            <a:ext cx="2771800"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C00000"/>
                </a:solidFill>
                <a:effectLst>
                  <a:outerShdw blurRad="25500" dist="23000" dir="7020000" algn="tl">
                    <a:srgbClr val="000000">
                      <a:alpha val="50000"/>
                    </a:srgbClr>
                  </a:outerShdw>
                </a:effectLst>
                <a:latin typeface="Arial" pitchFamily="34" charset="0"/>
                <a:cs typeface="Arial" pitchFamily="34" charset="0"/>
              </a:rPr>
              <a:t>Đáp án : </a:t>
            </a:r>
          </a:p>
        </p:txBody>
      </p:sp>
      <p:pic>
        <p:nvPicPr>
          <p:cNvPr id="18" name="Picture 20"/>
          <p:cNvPicPr>
            <a:picLocks noChangeAspect="1" noChangeArrowheads="1"/>
          </p:cNvPicPr>
          <p:nvPr/>
        </p:nvPicPr>
        <p:blipFill>
          <a:blip r:embed="rId6" cstate="print">
            <a:extLst>
              <a:ext uri="{28A0092B-C50C-407E-A947-70E740481C1C}">
                <a14:useLocalDpi xmlns:a14="http://schemas.microsoft.com/office/drawing/2010/main" val="0"/>
              </a:ext>
            </a:extLst>
          </a:blip>
          <a:srcRect l="14742" r="18405"/>
          <a:stretch>
            <a:fillRect/>
          </a:stretch>
        </p:blipFill>
        <p:spPr bwMode="auto">
          <a:xfrm>
            <a:off x="2074943" y="2473516"/>
            <a:ext cx="2324124" cy="1467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24507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3264 -0.01112 C 0.029 -0.01483 0.03021 -0.01174 0.0283 -0.0173 C 0.02813 -0.01884 0.02743 -0.02626 0.02674 -0.02687 C 0.02622 -0.02687 0.02605 -0.0244 0.0257 -0.02348 C 0.02535 -0.01761 0.02552 -0.00865 0.02309 -0.01575 C 0.02205 -0.02348 0.02292 -0.02039 0.02205 -0.01575 C 0.02188 -0.01452 0.02136 -0.01359 0.02101 -0.01266 C 0.02084 -0.01112 0.02101 -0.00803 0.02049 -0.00803 C 0.0198 -0.00803 0.0198 -0.01081 0.01945 -0.01266 C 0.01823 -0.02008 0.01997 -0.01544 0.01719 -0.02039 C 0.01684 -0.0139 0.01632 -0.01112 0.01459 -0.00649 C 0.01337 -0.0173 0.01389 -0.01297 0.0132 -0.02039 C 0.01285 -0.02193 0.0125 -0.02502 0.0125 -0.02471 C 0.01059 -0.01977 0.01164 -0.02348 0.01042 -0.01266 C 0.01025 -0.01112 0.0099 -0.00803 0.0099 -0.00772 C 0.00886 -0.01266 0.00851 -0.01668 0.00782 -0.02193 C 0.00677 -0.01297 0.00677 -0.00957 0.00469 -0.0034 C 0.00434 -0.00432 0.00382 -0.00525 0.00365 -0.00649 C 0.0033 -0.00957 0.00382 -0.01359 0.00313 -0.01575 C 0.00261 -0.0173 0.00226 -0.01297 0.00209 -0.01112 C 0.00052 0.00031 0.00209 -0.0034 -3.33333E-6 -2.17794E-6 " pathEditMode="relative" rAng="0" ptsTypes="ffffffffffffffffffffA">
                                      <p:cBhvr>
                                        <p:cTn id="6" dur="3750" fill="hold"/>
                                        <p:tgtEl>
                                          <p:spTgt spid="8"/>
                                        </p:tgtEl>
                                        <p:attrNameLst>
                                          <p:attrName>ppt_x</p:attrName>
                                          <p:attrName>ppt_y</p:attrName>
                                        </p:attrNameLst>
                                      </p:cBhvr>
                                      <p:rCtr x="-1632" y="-216"/>
                                    </p:animMotion>
                                  </p:childTnLst>
                                  <p:subTnLst>
                                    <p:audio>
                                      <p:cMediaNode>
                                        <p:cTn display="0" masterRel="sameClick">
                                          <p:stCondLst>
                                            <p:cond evt="begin" delay="0">
                                              <p:tn val="5"/>
                                            </p:cond>
                                          </p:stCondLst>
                                          <p:endCondLst>
                                            <p:cond evt="onStopAudio" delay="0">
                                              <p:tgtEl>
                                                <p:sldTgt/>
                                              </p:tgtEl>
                                            </p:cond>
                                          </p:endCondLst>
                                        </p:cTn>
                                        <p:tgtEl>
                                          <p:sndTgt r:embed="rId3" name="Cho sua ngan.wav"/>
                                        </p:tgtEl>
                                      </p:cMediaNode>
                                    </p:audio>
                                  </p:subTnLst>
                                </p:cTn>
                              </p:par>
                              <p:par>
                                <p:cTn id="7" presetID="16" presetClass="entr" presetSubtype="37"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barn(outVertical)">
                                      <p:cBhvr>
                                        <p:cTn id="9" dur="125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par>
                                <p:cTn id="15" presetID="21" presetClass="entr" presetSubtype="8"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8)">
                                      <p:cBhvr>
                                        <p:cTn id="17" dur="750"/>
                                        <p:tgtEl>
                                          <p:spTgt spid="13"/>
                                        </p:tgtEl>
                                      </p:cBhvr>
                                    </p:animEffect>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383249"/>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pic>
        <p:nvPicPr>
          <p:cNvPr id="8" name="Picture 3" descr="C:\Users\Administrator\Application Data\Zamaan's Software\psc\screenshot.JPG">
            <a:hlinkClick r:id="rId3" action="ppaction://hlinksldjump"/>
          </p:cNvPr>
          <p:cNvPicPr>
            <a:picLocks noChangeAspect="1" noChangeArrowheads="1"/>
          </p:cNvPicPr>
          <p:nvPr/>
        </p:nvPicPr>
        <p:blipFill rotWithShape="1">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b="3044"/>
          <a:stretch/>
        </p:blipFill>
        <p:spPr bwMode="auto">
          <a:xfrm>
            <a:off x="7581726" y="3581885"/>
            <a:ext cx="1264082" cy="14268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9968"/>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5" name="Rectangle 4"/>
          <p:cNvSpPr/>
          <p:nvPr/>
        </p:nvSpPr>
        <p:spPr>
          <a:xfrm>
            <a:off x="1" y="93158"/>
            <a:ext cx="2552278"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Câu 2:</a:t>
            </a:r>
          </a:p>
        </p:txBody>
      </p:sp>
      <p:grpSp>
        <p:nvGrpSpPr>
          <p:cNvPr id="17" name="Group 16"/>
          <p:cNvGrpSpPr/>
          <p:nvPr/>
        </p:nvGrpSpPr>
        <p:grpSpPr>
          <a:xfrm>
            <a:off x="179512" y="843558"/>
            <a:ext cx="8784976" cy="1158660"/>
            <a:chOff x="179512" y="915566"/>
            <a:chExt cx="8784976" cy="1285304"/>
          </a:xfrm>
        </p:grpSpPr>
        <p:sp>
          <p:nvSpPr>
            <p:cNvPr id="18" name="Rounded Rectangle 17"/>
            <p:cNvSpPr/>
            <p:nvPr/>
          </p:nvSpPr>
          <p:spPr>
            <a:xfrm>
              <a:off x="179512" y="915566"/>
              <a:ext cx="8784976" cy="1285304"/>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19" name="TextBox 18"/>
            <p:cNvSpPr txBox="1"/>
            <p:nvPr/>
          </p:nvSpPr>
          <p:spPr>
            <a:xfrm>
              <a:off x="986594" y="915566"/>
              <a:ext cx="7416824" cy="896217"/>
            </a:xfrm>
            <a:prstGeom prst="rect">
              <a:avLst/>
            </a:prstGeom>
            <a:noFill/>
          </p:spPr>
          <p:txBody>
            <a:bodyPr wrap="square" lIns="68576" tIns="34289" rIns="68576" bIns="34289" rtlCol="0">
              <a:spAutoFit/>
            </a:bodyPr>
            <a:lstStyle/>
            <a:p>
              <a:pPr algn="ctr" defTabSz="685749">
                <a:defRPr/>
              </a:pPr>
              <a:r>
                <a:rPr lang="vi-VN" sz="2400" b="1">
                  <a:solidFill>
                    <a:srgbClr val="C00000"/>
                  </a:solidFill>
                  <a:latin typeface="Arial" pitchFamily="34" charset="0"/>
                  <a:cs typeface="Arial" pitchFamily="34" charset="0"/>
                </a:rPr>
                <a:t>Cái gì dài một gang tay</a:t>
              </a:r>
            </a:p>
            <a:p>
              <a:pPr algn="ctr" defTabSz="685749">
                <a:defRPr/>
              </a:pPr>
              <a:r>
                <a:rPr lang="vi-VN" sz="2400" b="1">
                  <a:solidFill>
                    <a:srgbClr val="C00000"/>
                  </a:solidFill>
                  <a:latin typeface="Arial" pitchFamily="34" charset="0"/>
                  <a:cs typeface="Arial" pitchFamily="34" charset="0"/>
                </a:rPr>
                <a:t>Em viết, em  vẽ mỗi ngày ngắn đi?</a:t>
              </a:r>
              <a:endParaRPr lang="en-US" sz="2400" b="1" dirty="0">
                <a:solidFill>
                  <a:srgbClr val="C00000"/>
                </a:solidFill>
                <a:latin typeface="Arial" pitchFamily="34" charset="0"/>
                <a:cs typeface="Arial" pitchFamily="34" charset="0"/>
              </a:endParaRPr>
            </a:p>
          </p:txBody>
        </p:sp>
        <p:sp>
          <p:nvSpPr>
            <p:cNvPr id="20" name="TextBox 19"/>
            <p:cNvSpPr txBox="1"/>
            <p:nvPr/>
          </p:nvSpPr>
          <p:spPr>
            <a:xfrm>
              <a:off x="4254917" y="1714352"/>
              <a:ext cx="3557443" cy="486518"/>
            </a:xfrm>
            <a:prstGeom prst="rect">
              <a:avLst/>
            </a:prstGeom>
            <a:noFill/>
          </p:spPr>
          <p:txBody>
            <a:bodyPr wrap="square" lIns="68576" tIns="34289" rIns="68576" bIns="34289" rtlCol="0">
              <a:spAutoFit/>
            </a:bodyPr>
            <a:lstStyle/>
            <a:p>
              <a:pPr algn="ctr" defTabSz="685749">
                <a:defRPr/>
              </a:pPr>
              <a:r>
                <a:rPr lang="en-US" sz="2400" b="1" i="1">
                  <a:solidFill>
                    <a:srgbClr val="002060"/>
                  </a:solidFill>
                  <a:latin typeface="Arial" pitchFamily="34" charset="0"/>
                  <a:cs typeface="Arial" pitchFamily="34" charset="0"/>
                </a:rPr>
                <a:t>Là cái gì?</a:t>
              </a:r>
              <a:endParaRPr lang="en-US" sz="2400" b="1" i="1" dirty="0">
                <a:solidFill>
                  <a:srgbClr val="002060"/>
                </a:solidFill>
                <a:latin typeface="Arial" pitchFamily="34" charset="0"/>
                <a:cs typeface="Arial" pitchFamily="34" charset="0"/>
              </a:endParaRPr>
            </a:p>
          </p:txBody>
        </p:sp>
      </p:grpSp>
      <p:grpSp>
        <p:nvGrpSpPr>
          <p:cNvPr id="21" name="Group 20"/>
          <p:cNvGrpSpPr/>
          <p:nvPr/>
        </p:nvGrpSpPr>
        <p:grpSpPr>
          <a:xfrm>
            <a:off x="1907705" y="2211710"/>
            <a:ext cx="5328591" cy="1927476"/>
            <a:chOff x="121455" y="915566"/>
            <a:chExt cx="9394770" cy="1677451"/>
          </a:xfrm>
        </p:grpSpPr>
        <p:sp>
          <p:nvSpPr>
            <p:cNvPr id="22" name="Rounded Rectangle 21"/>
            <p:cNvSpPr/>
            <p:nvPr/>
          </p:nvSpPr>
          <p:spPr>
            <a:xfrm>
              <a:off x="121455" y="915566"/>
              <a:ext cx="8784976" cy="1677451"/>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23" name="TextBox 22"/>
            <p:cNvSpPr txBox="1"/>
            <p:nvPr/>
          </p:nvSpPr>
          <p:spPr>
            <a:xfrm>
              <a:off x="3537607" y="2082484"/>
              <a:ext cx="5978618" cy="435259"/>
            </a:xfrm>
            <a:prstGeom prst="rect">
              <a:avLst/>
            </a:prstGeom>
            <a:noFill/>
          </p:spPr>
          <p:txBody>
            <a:bodyPr wrap="square" lIns="68576" tIns="34289" rIns="68576" bIns="34289" rtlCol="0">
              <a:spAutoFit/>
            </a:bodyPr>
            <a:lstStyle/>
            <a:p>
              <a:pPr algn="ctr" defTabSz="685749">
                <a:defRPr/>
              </a:pPr>
              <a:r>
                <a:rPr lang="en-US" sz="2800" b="1">
                  <a:solidFill>
                    <a:srgbClr val="0000FF"/>
                  </a:solidFill>
                  <a:latin typeface="Arial" pitchFamily="34" charset="0"/>
                  <a:cs typeface="Arial" pitchFamily="34" charset="0"/>
                </a:rPr>
                <a:t>Cái bút chì</a:t>
              </a:r>
              <a:endParaRPr lang="en-US" sz="2800" b="1" dirty="0">
                <a:solidFill>
                  <a:srgbClr val="0000FF"/>
                </a:solidFill>
                <a:latin typeface="Arial" pitchFamily="34" charset="0"/>
                <a:cs typeface="Arial" pitchFamily="34" charset="0"/>
              </a:endParaRPr>
            </a:p>
          </p:txBody>
        </p:sp>
      </p:grpSp>
      <p:sp>
        <p:nvSpPr>
          <p:cNvPr id="24" name="Rectangle 23"/>
          <p:cNvSpPr/>
          <p:nvPr/>
        </p:nvSpPr>
        <p:spPr>
          <a:xfrm>
            <a:off x="-382538" y="2874973"/>
            <a:ext cx="2771800"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C00000"/>
                </a:solidFill>
                <a:effectLst>
                  <a:outerShdw blurRad="25500" dist="23000" dir="7020000" algn="tl">
                    <a:srgbClr val="000000">
                      <a:alpha val="50000"/>
                    </a:srgbClr>
                  </a:outerShdw>
                </a:effectLst>
                <a:latin typeface="Arial" pitchFamily="34" charset="0"/>
                <a:cs typeface="Arial" pitchFamily="34" charset="0"/>
              </a:rPr>
              <a:t>Đáp án : </a:t>
            </a:r>
          </a:p>
        </p:txBody>
      </p:sp>
      <p:pic>
        <p:nvPicPr>
          <p:cNvPr id="26"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67289" y="2304324"/>
            <a:ext cx="4332903" cy="1964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99786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3264 -0.01112 C 0.029 -0.01483 0.03021 -0.01174 0.0283 -0.0173 C 0.02813 -0.01884 0.02743 -0.02626 0.02674 -0.02687 C 0.02622 -0.02687 0.02605 -0.0244 0.0257 -0.02348 C 0.02535 -0.01761 0.02552 -0.00865 0.02309 -0.01575 C 0.02205 -0.02348 0.02292 -0.02039 0.02205 -0.01575 C 0.02188 -0.01452 0.02136 -0.01359 0.02101 -0.01266 C 0.02084 -0.01112 0.02101 -0.00803 0.02049 -0.00803 C 0.0198 -0.00803 0.0198 -0.01081 0.01945 -0.01266 C 0.01823 -0.02008 0.01997 -0.01544 0.01719 -0.02039 C 0.01684 -0.0139 0.01632 -0.01112 0.01459 -0.00649 C 0.01337 -0.0173 0.01389 -0.01297 0.0132 -0.02039 C 0.01285 -0.02193 0.0125 -0.02502 0.0125 -0.02471 C 0.01059 -0.01977 0.01164 -0.02348 0.01042 -0.01266 C 0.01025 -0.01112 0.0099 -0.00803 0.0099 -0.00772 C 0.00886 -0.01266 0.00851 -0.01668 0.00782 -0.02193 C 0.00677 -0.01297 0.00677 -0.00957 0.00469 -0.0034 C 0.00434 -0.00432 0.00382 -0.00525 0.00365 -0.00649 C 0.0033 -0.00957 0.00382 -0.01359 0.00313 -0.01575 C 0.00261 -0.0173 0.00226 -0.01297 0.00209 -0.01112 C 0.00052 0.00031 0.00209 -0.0034 -3.33333E-6 -2.17794E-6 " pathEditMode="relative" rAng="0" ptsTypes="ffffffffffffffffffffA">
                                      <p:cBhvr>
                                        <p:cTn id="6" dur="3750" fill="hold"/>
                                        <p:tgtEl>
                                          <p:spTgt spid="8"/>
                                        </p:tgtEl>
                                        <p:attrNameLst>
                                          <p:attrName>ppt_x</p:attrName>
                                          <p:attrName>ppt_y</p:attrName>
                                        </p:attrNameLst>
                                      </p:cBhvr>
                                      <p:rCtr x="-1632" y="-216"/>
                                    </p:animMotion>
                                  </p:childTnLst>
                                  <p:subTnLst>
                                    <p:audio>
                                      <p:cMediaNode>
                                        <p:cTn display="0" masterRel="sameClick">
                                          <p:stCondLst>
                                            <p:cond evt="begin" delay="0">
                                              <p:tn val="5"/>
                                            </p:cond>
                                          </p:stCondLst>
                                          <p:endCondLst>
                                            <p:cond evt="onStopAudio" delay="0">
                                              <p:tgtEl>
                                                <p:sldTgt/>
                                              </p:tgtEl>
                                            </p:cond>
                                          </p:endCondLst>
                                        </p:cTn>
                                        <p:tgtEl>
                                          <p:sndTgt r:embed="rId2" name="Cho sua ngan.wav"/>
                                        </p:tgtEl>
                                      </p:cMediaNode>
                                    </p:audio>
                                  </p:subTnLst>
                                </p:cTn>
                              </p:par>
                              <p:par>
                                <p:cTn id="7" presetID="16" presetClass="entr" presetSubtype="37"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barn(outVertical)">
                                      <p:cBhvr>
                                        <p:cTn id="9" dur="125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left)">
                                      <p:cBhvr>
                                        <p:cTn id="14" dur="500"/>
                                        <p:tgtEl>
                                          <p:spTgt spid="24"/>
                                        </p:tgtEl>
                                      </p:cBhvr>
                                    </p:animEffect>
                                  </p:childTnLst>
                                </p:cTn>
                              </p:par>
                              <p:par>
                                <p:cTn id="15" presetID="21" presetClass="entr" presetSubtype="8"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heel(8)">
                                      <p:cBhvr>
                                        <p:cTn id="17" dur="750"/>
                                        <p:tgtEl>
                                          <p:spTgt spid="21"/>
                                        </p:tgtEl>
                                      </p:cBhvr>
                                    </p:animEffect>
                                  </p:childTnLst>
                                </p:cTn>
                              </p:par>
                              <p:par>
                                <p:cTn id="18" presetID="6" presetClass="entr" presetSubtype="32"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circle(out)">
                                      <p:cBhvr>
                                        <p:cTn id="2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1455" y="915567"/>
            <a:ext cx="8784976" cy="1512168"/>
            <a:chOff x="121455" y="915566"/>
            <a:chExt cx="8784976" cy="1677451"/>
          </a:xfrm>
        </p:grpSpPr>
        <p:sp>
          <p:nvSpPr>
            <p:cNvPr id="10" name="Rounded Rectangle 9"/>
            <p:cNvSpPr/>
            <p:nvPr/>
          </p:nvSpPr>
          <p:spPr>
            <a:xfrm>
              <a:off x="121455" y="915566"/>
              <a:ext cx="8784976" cy="1677451"/>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2" name="TextBox 1"/>
            <p:cNvSpPr txBox="1"/>
            <p:nvPr/>
          </p:nvSpPr>
          <p:spPr>
            <a:xfrm>
              <a:off x="1417513" y="1374465"/>
              <a:ext cx="6264696" cy="759651"/>
            </a:xfrm>
            <a:prstGeom prst="rect">
              <a:avLst/>
            </a:prstGeom>
            <a:noFill/>
          </p:spPr>
          <p:txBody>
            <a:bodyPr wrap="square" lIns="68576" tIns="34289" rIns="68576" bIns="34289" rtlCol="0">
              <a:spAutoFit/>
            </a:bodyPr>
            <a:lstStyle/>
            <a:p>
              <a:pPr algn="ctr" defTabSz="685749">
                <a:defRPr/>
              </a:pPr>
              <a:r>
                <a:rPr lang="en-US" sz="4000" b="1">
                  <a:solidFill>
                    <a:srgbClr val="C00000"/>
                  </a:solidFill>
                  <a:latin typeface="Arial" pitchFamily="34" charset="0"/>
                  <a:cs typeface="Arial" pitchFamily="34" charset="0"/>
                </a:rPr>
                <a:t>Bạn nhận 1 phần quà !</a:t>
              </a:r>
              <a:endParaRPr lang="en-US" sz="4000" b="1" dirty="0">
                <a:solidFill>
                  <a:srgbClr val="C00000"/>
                </a:solidFill>
                <a:latin typeface="Arial" pitchFamily="34" charset="0"/>
                <a:cs typeface="Arial" pitchFamily="34" charset="0"/>
              </a:endParaRPr>
            </a:p>
          </p:txBody>
        </p:sp>
      </p:grpSp>
      <p:sp>
        <p:nvSpPr>
          <p:cNvPr id="4" name="Rectangle 3"/>
          <p:cNvSpPr/>
          <p:nvPr/>
        </p:nvSpPr>
        <p:spPr>
          <a:xfrm>
            <a:off x="0" y="4383249"/>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pic>
        <p:nvPicPr>
          <p:cNvPr id="8" name="Picture 3" descr="C:\Users\Administrator\Application Data\Zamaan's Software\psc\screenshot.JPG">
            <a:hlinkClick r:id="rId3" action="ppaction://hlinksldjump"/>
          </p:cNvPr>
          <p:cNvPicPr>
            <a:picLocks noChangeAspect="1" noChangeArrowheads="1"/>
          </p:cNvPicPr>
          <p:nvPr/>
        </p:nvPicPr>
        <p:blipFill rotWithShape="1">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b="3044"/>
          <a:stretch/>
        </p:blipFill>
        <p:spPr bwMode="auto">
          <a:xfrm>
            <a:off x="7581726" y="3581885"/>
            <a:ext cx="1264082" cy="14268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9968"/>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5" name="Rectangle 4"/>
          <p:cNvSpPr/>
          <p:nvPr/>
        </p:nvSpPr>
        <p:spPr>
          <a:xfrm>
            <a:off x="1" y="93158"/>
            <a:ext cx="2552278"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Câu 3:</a:t>
            </a:r>
          </a:p>
        </p:txBody>
      </p:sp>
      <p:grpSp>
        <p:nvGrpSpPr>
          <p:cNvPr id="13" name="Group 12"/>
          <p:cNvGrpSpPr/>
          <p:nvPr/>
        </p:nvGrpSpPr>
        <p:grpSpPr>
          <a:xfrm>
            <a:off x="2552279" y="2715766"/>
            <a:ext cx="4338149" cy="1427346"/>
            <a:chOff x="121455" y="915566"/>
            <a:chExt cx="8784976" cy="1677451"/>
          </a:xfrm>
        </p:grpSpPr>
        <p:sp>
          <p:nvSpPr>
            <p:cNvPr id="14" name="Rounded Rectangle 13"/>
            <p:cNvSpPr/>
            <p:nvPr/>
          </p:nvSpPr>
          <p:spPr>
            <a:xfrm>
              <a:off x="121455" y="915566"/>
              <a:ext cx="8784976" cy="1677451"/>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15" name="TextBox 14"/>
            <p:cNvSpPr txBox="1"/>
            <p:nvPr/>
          </p:nvSpPr>
          <p:spPr>
            <a:xfrm>
              <a:off x="589683" y="1351344"/>
              <a:ext cx="8165916" cy="804794"/>
            </a:xfrm>
            <a:prstGeom prst="rect">
              <a:avLst/>
            </a:prstGeom>
            <a:noFill/>
          </p:spPr>
          <p:txBody>
            <a:bodyPr wrap="square" lIns="68576" tIns="34289" rIns="68576" bIns="34289" rtlCol="0">
              <a:spAutoFit/>
            </a:bodyPr>
            <a:lstStyle/>
            <a:p>
              <a:pPr algn="ctr" defTabSz="685749">
                <a:defRPr/>
              </a:pPr>
              <a:r>
                <a:rPr lang="en-US" sz="4000" b="1">
                  <a:solidFill>
                    <a:srgbClr val="0000FF"/>
                  </a:solidFill>
                  <a:latin typeface="Arial" pitchFamily="34" charset="0"/>
                  <a:cs typeface="Arial" pitchFamily="34" charset="0"/>
                </a:rPr>
                <a:t>Một cái bút chì</a:t>
              </a:r>
              <a:endParaRPr lang="en-US" sz="4000" b="1" dirty="0">
                <a:solidFill>
                  <a:srgbClr val="0000FF"/>
                </a:solidFill>
                <a:latin typeface="Arial" pitchFamily="34" charset="0"/>
                <a:cs typeface="Arial" pitchFamily="34" charset="0"/>
              </a:endParaRPr>
            </a:p>
          </p:txBody>
        </p:sp>
      </p:grpSp>
      <p:sp>
        <p:nvSpPr>
          <p:cNvPr id="16" name="Rectangle 15"/>
          <p:cNvSpPr/>
          <p:nvPr/>
        </p:nvSpPr>
        <p:spPr>
          <a:xfrm>
            <a:off x="-382538" y="2874973"/>
            <a:ext cx="2771800"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C00000"/>
                </a:solidFill>
                <a:effectLst>
                  <a:outerShdw blurRad="25500" dist="23000" dir="7020000" algn="tl">
                    <a:srgbClr val="000000">
                      <a:alpha val="50000"/>
                    </a:srgbClr>
                  </a:outerShdw>
                </a:effectLst>
                <a:latin typeface="Arial" pitchFamily="34" charset="0"/>
                <a:cs typeface="Arial" pitchFamily="34" charset="0"/>
              </a:rPr>
              <a:t>Đáp án : </a:t>
            </a:r>
          </a:p>
        </p:txBody>
      </p:sp>
    </p:spTree>
    <p:extLst>
      <p:ext uri="{BB962C8B-B14F-4D97-AF65-F5344CB8AC3E}">
        <p14:creationId xmlns:p14="http://schemas.microsoft.com/office/powerpoint/2010/main" val="23233181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3264 -0.01112 C 0.029 -0.01483 0.03021 -0.01174 0.0283 -0.0173 C 0.02813 -0.01884 0.02743 -0.02626 0.02674 -0.02687 C 0.02622 -0.02687 0.02605 -0.0244 0.0257 -0.02348 C 0.02535 -0.01761 0.02552 -0.00865 0.02309 -0.01575 C 0.02205 -0.02348 0.02292 -0.02039 0.02205 -0.01575 C 0.02188 -0.01452 0.02136 -0.01359 0.02101 -0.01266 C 0.02084 -0.01112 0.02101 -0.00803 0.02049 -0.00803 C 0.0198 -0.00803 0.0198 -0.01081 0.01945 -0.01266 C 0.01823 -0.02008 0.01997 -0.01544 0.01719 -0.02039 C 0.01684 -0.0139 0.01632 -0.01112 0.01459 -0.00649 C 0.01337 -0.0173 0.01389 -0.01297 0.0132 -0.02039 C 0.01285 -0.02193 0.0125 -0.02502 0.0125 -0.02471 C 0.01059 -0.01977 0.01164 -0.02348 0.01042 -0.01266 C 0.01025 -0.01112 0.0099 -0.00803 0.0099 -0.00772 C 0.00886 -0.01266 0.00851 -0.01668 0.00782 -0.02193 C 0.00677 -0.01297 0.00677 -0.00957 0.00469 -0.0034 C 0.00434 -0.00432 0.00382 -0.00525 0.00365 -0.00649 C 0.0033 -0.00957 0.00382 -0.01359 0.00313 -0.01575 C 0.00261 -0.0173 0.00226 -0.01297 0.00209 -0.01112 C 0.00052 0.00031 0.00209 -0.0034 -3.33333E-6 -2.17794E-6 " pathEditMode="relative" rAng="0" ptsTypes="ffffffffffffffffffffA">
                                      <p:cBhvr>
                                        <p:cTn id="6" dur="3750" fill="hold"/>
                                        <p:tgtEl>
                                          <p:spTgt spid="8"/>
                                        </p:tgtEl>
                                        <p:attrNameLst>
                                          <p:attrName>ppt_x</p:attrName>
                                          <p:attrName>ppt_y</p:attrName>
                                        </p:attrNameLst>
                                      </p:cBhvr>
                                      <p:rCtr x="-1632" y="-216"/>
                                    </p:animMotion>
                                  </p:childTnLst>
                                  <p:subTnLst>
                                    <p:audio>
                                      <p:cMediaNode>
                                        <p:cTn display="0" masterRel="sameClick">
                                          <p:stCondLst>
                                            <p:cond evt="begin" delay="0">
                                              <p:tn val="5"/>
                                            </p:cond>
                                          </p:stCondLst>
                                          <p:endCondLst>
                                            <p:cond evt="onStopAudio" delay="0">
                                              <p:tgtEl>
                                                <p:sldTgt/>
                                              </p:tgtEl>
                                            </p:cond>
                                          </p:endCondLst>
                                        </p:cTn>
                                        <p:tgtEl>
                                          <p:sndTgt r:embed="rId2" name="Cho sua ngan.wav"/>
                                        </p:tgtEl>
                                      </p:cMediaNode>
                                    </p:audio>
                                  </p:subTnLst>
                                </p:cTn>
                              </p:par>
                              <p:par>
                                <p:cTn id="7" presetID="16" presetClass="entr" presetSubtype="37"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barn(outVertical)">
                                      <p:cBhvr>
                                        <p:cTn id="9" dur="125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par>
                                <p:cTn id="15" presetID="21" presetClass="entr" presetSubtype="8"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8)">
                                      <p:cBhvr>
                                        <p:cTn id="1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383249"/>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pic>
        <p:nvPicPr>
          <p:cNvPr id="8" name="Picture 3" descr="C:\Users\Administrator\Application Data\Zamaan's Software\psc\screenshot.JPG">
            <a:hlinkClick r:id="rId3" action="ppaction://hlinksldjump"/>
          </p:cNvPr>
          <p:cNvPicPr>
            <a:picLocks noChangeAspect="1" noChangeArrowheads="1"/>
          </p:cNvPicPr>
          <p:nvPr/>
        </p:nvPicPr>
        <p:blipFill rotWithShape="1">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b="3044"/>
          <a:stretch/>
        </p:blipFill>
        <p:spPr bwMode="auto">
          <a:xfrm>
            <a:off x="7581726" y="3581885"/>
            <a:ext cx="1264082" cy="14268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9968"/>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5" name="Rectangle 4"/>
          <p:cNvSpPr/>
          <p:nvPr/>
        </p:nvSpPr>
        <p:spPr>
          <a:xfrm>
            <a:off x="1" y="93158"/>
            <a:ext cx="2552278"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Câu 4:</a:t>
            </a:r>
          </a:p>
        </p:txBody>
      </p:sp>
      <p:grpSp>
        <p:nvGrpSpPr>
          <p:cNvPr id="17" name="Group 16"/>
          <p:cNvGrpSpPr/>
          <p:nvPr/>
        </p:nvGrpSpPr>
        <p:grpSpPr>
          <a:xfrm>
            <a:off x="179512" y="843557"/>
            <a:ext cx="8784976" cy="2031415"/>
            <a:chOff x="179512" y="915565"/>
            <a:chExt cx="8784976" cy="2253453"/>
          </a:xfrm>
        </p:grpSpPr>
        <p:sp>
          <p:nvSpPr>
            <p:cNvPr id="18" name="Rounded Rectangle 17"/>
            <p:cNvSpPr/>
            <p:nvPr/>
          </p:nvSpPr>
          <p:spPr>
            <a:xfrm>
              <a:off x="179512" y="915565"/>
              <a:ext cx="8784976" cy="2253453"/>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19" name="TextBox 18"/>
            <p:cNvSpPr txBox="1"/>
            <p:nvPr/>
          </p:nvSpPr>
          <p:spPr>
            <a:xfrm>
              <a:off x="986594" y="915566"/>
              <a:ext cx="7416824" cy="1715619"/>
            </a:xfrm>
            <a:prstGeom prst="rect">
              <a:avLst/>
            </a:prstGeom>
            <a:noFill/>
          </p:spPr>
          <p:txBody>
            <a:bodyPr wrap="square" lIns="68576" tIns="34289" rIns="68576" bIns="34289" rtlCol="0">
              <a:spAutoFit/>
            </a:bodyPr>
            <a:lstStyle/>
            <a:p>
              <a:pPr algn="ctr" defTabSz="685749">
                <a:defRPr/>
              </a:pPr>
              <a:r>
                <a:rPr lang="vi-VN" sz="2400" b="1">
                  <a:solidFill>
                    <a:srgbClr val="C00000"/>
                  </a:solidFill>
                  <a:latin typeface="Arial" pitchFamily="34" charset="0"/>
                  <a:cs typeface="Arial" pitchFamily="34" charset="0"/>
                </a:rPr>
                <a:t>Bụng chứa đầy mực</a:t>
              </a:r>
              <a:endParaRPr lang="en-US" sz="2400" b="1">
                <a:solidFill>
                  <a:srgbClr val="C00000"/>
                </a:solidFill>
                <a:latin typeface="Arial" pitchFamily="34" charset="0"/>
                <a:cs typeface="Arial" pitchFamily="34" charset="0"/>
              </a:endParaRPr>
            </a:p>
            <a:p>
              <a:pPr algn="ctr" defTabSz="685749">
                <a:defRPr/>
              </a:pPr>
              <a:r>
                <a:rPr lang="vi-VN" sz="2400" b="1">
                  <a:solidFill>
                    <a:srgbClr val="C00000"/>
                  </a:solidFill>
                  <a:latin typeface="Arial" pitchFamily="34" charset="0"/>
                  <a:cs typeface="Arial" pitchFamily="34" charset="0"/>
                </a:rPr>
                <a:t>Mình dài xinh xinh</a:t>
              </a:r>
            </a:p>
            <a:p>
              <a:pPr algn="ctr" defTabSz="685749">
                <a:defRPr/>
              </a:pPr>
              <a:r>
                <a:rPr lang="vi-VN" sz="2400" b="1">
                  <a:solidFill>
                    <a:srgbClr val="C00000"/>
                  </a:solidFill>
                  <a:latin typeface="Arial" pitchFamily="34" charset="0"/>
                  <a:cs typeface="Arial" pitchFamily="34" charset="0"/>
                </a:rPr>
                <a:t>Ngày đêm tận tình</a:t>
              </a:r>
            </a:p>
            <a:p>
              <a:pPr algn="ctr" defTabSz="685749">
                <a:defRPr/>
              </a:pPr>
              <a:r>
                <a:rPr lang="vi-VN" sz="2400" b="1">
                  <a:solidFill>
                    <a:srgbClr val="C00000"/>
                  </a:solidFill>
                  <a:latin typeface="Arial" pitchFamily="34" charset="0"/>
                  <a:cs typeface="Arial" pitchFamily="34" charset="0"/>
                </a:rPr>
                <a:t>Giúp em luyện chữ.</a:t>
              </a:r>
              <a:endParaRPr lang="en-US" sz="2400" b="1" dirty="0">
                <a:solidFill>
                  <a:srgbClr val="C00000"/>
                </a:solidFill>
                <a:latin typeface="Arial" pitchFamily="34" charset="0"/>
                <a:cs typeface="Arial" pitchFamily="34" charset="0"/>
              </a:endParaRPr>
            </a:p>
          </p:txBody>
        </p:sp>
        <p:sp>
          <p:nvSpPr>
            <p:cNvPr id="20" name="TextBox 19"/>
            <p:cNvSpPr txBox="1"/>
            <p:nvPr/>
          </p:nvSpPr>
          <p:spPr>
            <a:xfrm>
              <a:off x="4306642" y="2659412"/>
              <a:ext cx="3557443" cy="486518"/>
            </a:xfrm>
            <a:prstGeom prst="rect">
              <a:avLst/>
            </a:prstGeom>
            <a:noFill/>
          </p:spPr>
          <p:txBody>
            <a:bodyPr wrap="square" lIns="68576" tIns="34289" rIns="68576" bIns="34289" rtlCol="0">
              <a:spAutoFit/>
            </a:bodyPr>
            <a:lstStyle/>
            <a:p>
              <a:pPr algn="ctr" defTabSz="685749">
                <a:defRPr/>
              </a:pPr>
              <a:r>
                <a:rPr lang="en-US" sz="2400" b="1" i="1">
                  <a:solidFill>
                    <a:srgbClr val="002060"/>
                  </a:solidFill>
                  <a:latin typeface="Arial" pitchFamily="34" charset="0"/>
                  <a:cs typeface="Arial" pitchFamily="34" charset="0"/>
                </a:rPr>
                <a:t>Là cái gì?</a:t>
              </a:r>
              <a:endParaRPr lang="en-US" sz="2400" b="1" i="1" dirty="0">
                <a:solidFill>
                  <a:srgbClr val="002060"/>
                </a:solidFill>
                <a:latin typeface="Arial" pitchFamily="34" charset="0"/>
                <a:cs typeface="Arial" pitchFamily="34" charset="0"/>
              </a:endParaRPr>
            </a:p>
          </p:txBody>
        </p:sp>
      </p:grpSp>
      <p:grpSp>
        <p:nvGrpSpPr>
          <p:cNvPr id="21" name="Group 20"/>
          <p:cNvGrpSpPr/>
          <p:nvPr/>
        </p:nvGrpSpPr>
        <p:grpSpPr>
          <a:xfrm>
            <a:off x="1907705" y="3175447"/>
            <a:ext cx="4982724" cy="1207801"/>
            <a:chOff x="121455" y="915566"/>
            <a:chExt cx="8784976" cy="1677451"/>
          </a:xfrm>
        </p:grpSpPr>
        <p:sp>
          <p:nvSpPr>
            <p:cNvPr id="22" name="Rounded Rectangle 21"/>
            <p:cNvSpPr/>
            <p:nvPr/>
          </p:nvSpPr>
          <p:spPr>
            <a:xfrm>
              <a:off x="121455" y="915566"/>
              <a:ext cx="8784976" cy="1677451"/>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23" name="TextBox 22"/>
            <p:cNvSpPr txBox="1"/>
            <p:nvPr/>
          </p:nvSpPr>
          <p:spPr>
            <a:xfrm>
              <a:off x="2533624" y="1429595"/>
              <a:ext cx="5978618" cy="435259"/>
            </a:xfrm>
            <a:prstGeom prst="rect">
              <a:avLst/>
            </a:prstGeom>
            <a:noFill/>
          </p:spPr>
          <p:txBody>
            <a:bodyPr wrap="square" lIns="68576" tIns="34289" rIns="68576" bIns="34289" rtlCol="0">
              <a:spAutoFit/>
            </a:bodyPr>
            <a:lstStyle/>
            <a:p>
              <a:pPr algn="ctr" defTabSz="685749">
                <a:defRPr/>
              </a:pPr>
              <a:r>
                <a:rPr lang="en-US" sz="2800" b="1">
                  <a:solidFill>
                    <a:srgbClr val="0000FF"/>
                  </a:solidFill>
                  <a:latin typeface="Arial" pitchFamily="34" charset="0"/>
                  <a:cs typeface="Arial" pitchFamily="34" charset="0"/>
                </a:rPr>
                <a:t>Cái bút mực</a:t>
              </a:r>
              <a:endParaRPr lang="en-US" sz="2800" b="1" dirty="0">
                <a:solidFill>
                  <a:srgbClr val="0000FF"/>
                </a:solidFill>
                <a:latin typeface="Arial" pitchFamily="34" charset="0"/>
                <a:cs typeface="Arial" pitchFamily="34" charset="0"/>
              </a:endParaRPr>
            </a:p>
          </p:txBody>
        </p:sp>
      </p:grpSp>
      <p:sp>
        <p:nvSpPr>
          <p:cNvPr id="24" name="Rectangle 23"/>
          <p:cNvSpPr/>
          <p:nvPr/>
        </p:nvSpPr>
        <p:spPr>
          <a:xfrm>
            <a:off x="-382538" y="2874973"/>
            <a:ext cx="2771800"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C00000"/>
                </a:solidFill>
                <a:effectLst>
                  <a:outerShdw blurRad="25500" dist="23000" dir="7020000" algn="tl">
                    <a:srgbClr val="000000">
                      <a:alpha val="50000"/>
                    </a:srgbClr>
                  </a:outerShdw>
                </a:effectLst>
                <a:latin typeface="Arial" pitchFamily="34" charset="0"/>
                <a:cs typeface="Arial" pitchFamily="34" charset="0"/>
              </a:rPr>
              <a:t>Đáp án : </a:t>
            </a:r>
          </a:p>
        </p:txBody>
      </p:sp>
      <p:pic>
        <p:nvPicPr>
          <p:cNvPr id="26"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0598" y="865301"/>
            <a:ext cx="2625217" cy="1676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41058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3264 -0.01112 C 0.029 -0.01483 0.03021 -0.01174 0.0283 -0.0173 C 0.02813 -0.01884 0.02743 -0.02626 0.02674 -0.02687 C 0.02622 -0.02687 0.02605 -0.0244 0.0257 -0.02348 C 0.02535 -0.01761 0.02552 -0.00865 0.02309 -0.01575 C 0.02205 -0.02348 0.02292 -0.02039 0.02205 -0.01575 C 0.02188 -0.01452 0.02136 -0.01359 0.02101 -0.01266 C 0.02084 -0.01112 0.02101 -0.00803 0.02049 -0.00803 C 0.0198 -0.00803 0.0198 -0.01081 0.01945 -0.01266 C 0.01823 -0.02008 0.01997 -0.01544 0.01719 -0.02039 C 0.01684 -0.0139 0.01632 -0.01112 0.01459 -0.00649 C 0.01337 -0.0173 0.01389 -0.01297 0.0132 -0.02039 C 0.01285 -0.02193 0.0125 -0.02502 0.0125 -0.02471 C 0.01059 -0.01977 0.01164 -0.02348 0.01042 -0.01266 C 0.01025 -0.01112 0.0099 -0.00803 0.0099 -0.00772 C 0.00886 -0.01266 0.00851 -0.01668 0.00782 -0.02193 C 0.00677 -0.01297 0.00677 -0.00957 0.00469 -0.0034 C 0.00434 -0.00432 0.00382 -0.00525 0.00365 -0.00649 C 0.0033 -0.00957 0.00382 -0.01359 0.00313 -0.01575 C 0.00261 -0.0173 0.00226 -0.01297 0.00209 -0.01112 C 0.00052 0.00031 0.00209 -0.0034 -3.33333E-6 -2.17794E-6 " pathEditMode="relative" rAng="0" ptsTypes="ffffffffffffffffffffA">
                                      <p:cBhvr>
                                        <p:cTn id="6" dur="3750" fill="hold"/>
                                        <p:tgtEl>
                                          <p:spTgt spid="8"/>
                                        </p:tgtEl>
                                        <p:attrNameLst>
                                          <p:attrName>ppt_x</p:attrName>
                                          <p:attrName>ppt_y</p:attrName>
                                        </p:attrNameLst>
                                      </p:cBhvr>
                                      <p:rCtr x="-1632" y="-216"/>
                                    </p:animMotion>
                                  </p:childTnLst>
                                  <p:subTnLst>
                                    <p:audio>
                                      <p:cMediaNode>
                                        <p:cTn display="0" masterRel="sameClick">
                                          <p:stCondLst>
                                            <p:cond evt="begin" delay="0">
                                              <p:tn val="5"/>
                                            </p:cond>
                                          </p:stCondLst>
                                          <p:endCondLst>
                                            <p:cond evt="onStopAudio" delay="0">
                                              <p:tgtEl>
                                                <p:sldTgt/>
                                              </p:tgtEl>
                                            </p:cond>
                                          </p:endCondLst>
                                        </p:cTn>
                                        <p:tgtEl>
                                          <p:sndTgt r:embed="rId2" name="Cho sua ngan.wav"/>
                                        </p:tgtEl>
                                      </p:cMediaNode>
                                    </p:audio>
                                  </p:subTnLst>
                                </p:cTn>
                              </p:par>
                              <p:par>
                                <p:cTn id="7" presetID="16" presetClass="entr" presetSubtype="37"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barn(outVertical)">
                                      <p:cBhvr>
                                        <p:cTn id="9" dur="125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left)">
                                      <p:cBhvr>
                                        <p:cTn id="14" dur="500"/>
                                        <p:tgtEl>
                                          <p:spTgt spid="24"/>
                                        </p:tgtEl>
                                      </p:cBhvr>
                                    </p:animEffect>
                                  </p:childTnLst>
                                </p:cTn>
                              </p:par>
                              <p:par>
                                <p:cTn id="15" presetID="21" presetClass="entr" presetSubtype="8"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heel(8)">
                                      <p:cBhvr>
                                        <p:cTn id="17" dur="750"/>
                                        <p:tgtEl>
                                          <p:spTgt spid="21"/>
                                        </p:tgtEl>
                                      </p:cBhvr>
                                    </p:animEffect>
                                  </p:childTnLst>
                                </p:cTn>
                              </p:par>
                              <p:par>
                                <p:cTn id="18" presetID="6" presetClass="entr" presetSubtype="32"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circle(out)">
                                      <p:cBhvr>
                                        <p:cTn id="2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383249"/>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pic>
        <p:nvPicPr>
          <p:cNvPr id="8" name="Picture 3" descr="C:\Users\Administrator\Application Data\Zamaan's Software\psc\screenshot.JPG">
            <a:hlinkClick r:id="rId3" action="ppaction://hlinksldjump"/>
          </p:cNvPr>
          <p:cNvPicPr>
            <a:picLocks noChangeAspect="1" noChangeArrowheads="1"/>
          </p:cNvPicPr>
          <p:nvPr/>
        </p:nvPicPr>
        <p:blipFill rotWithShape="1">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b="3044"/>
          <a:stretch/>
        </p:blipFill>
        <p:spPr bwMode="auto">
          <a:xfrm>
            <a:off x="7581726" y="3581885"/>
            <a:ext cx="1264082" cy="14268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9968"/>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5" name="Rectangle 4"/>
          <p:cNvSpPr/>
          <p:nvPr/>
        </p:nvSpPr>
        <p:spPr>
          <a:xfrm>
            <a:off x="1" y="93158"/>
            <a:ext cx="2552278"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Câu 5:</a:t>
            </a:r>
          </a:p>
        </p:txBody>
      </p:sp>
      <p:grpSp>
        <p:nvGrpSpPr>
          <p:cNvPr id="17" name="Group 16"/>
          <p:cNvGrpSpPr/>
          <p:nvPr/>
        </p:nvGrpSpPr>
        <p:grpSpPr>
          <a:xfrm>
            <a:off x="179512" y="843557"/>
            <a:ext cx="8784976" cy="2031415"/>
            <a:chOff x="179512" y="915565"/>
            <a:chExt cx="8784976" cy="2253453"/>
          </a:xfrm>
        </p:grpSpPr>
        <p:sp>
          <p:nvSpPr>
            <p:cNvPr id="18" name="Rounded Rectangle 17"/>
            <p:cNvSpPr/>
            <p:nvPr/>
          </p:nvSpPr>
          <p:spPr>
            <a:xfrm>
              <a:off x="179512" y="915565"/>
              <a:ext cx="8784976" cy="2253453"/>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19" name="TextBox 18"/>
            <p:cNvSpPr txBox="1"/>
            <p:nvPr/>
          </p:nvSpPr>
          <p:spPr>
            <a:xfrm>
              <a:off x="986594" y="915566"/>
              <a:ext cx="7416824" cy="1715619"/>
            </a:xfrm>
            <a:prstGeom prst="rect">
              <a:avLst/>
            </a:prstGeom>
            <a:noFill/>
          </p:spPr>
          <p:txBody>
            <a:bodyPr wrap="square" lIns="68576" tIns="34289" rIns="68576" bIns="34289" rtlCol="0">
              <a:spAutoFit/>
            </a:bodyPr>
            <a:lstStyle/>
            <a:p>
              <a:pPr algn="ctr" defTabSz="685749">
                <a:defRPr/>
              </a:pPr>
              <a:r>
                <a:rPr lang="en-US" sz="2400" b="1">
                  <a:solidFill>
                    <a:srgbClr val="C00000"/>
                  </a:solidFill>
                  <a:latin typeface="Arial" pitchFamily="34" charset="0"/>
                  <a:cs typeface="Arial" pitchFamily="34" charset="0"/>
                </a:rPr>
                <a:t>Nhỏ như cái kẹo </a:t>
              </a:r>
            </a:p>
            <a:p>
              <a:pPr algn="ctr" defTabSz="685749">
                <a:defRPr/>
              </a:pPr>
              <a:r>
                <a:rPr lang="en-US" sz="2400" b="1">
                  <a:solidFill>
                    <a:srgbClr val="C00000"/>
                  </a:solidFill>
                  <a:latin typeface="Arial" pitchFamily="34" charset="0"/>
                  <a:cs typeface="Arial" pitchFamily="34" charset="0"/>
                </a:rPr>
                <a:t>Dẻo như bánh dày</a:t>
              </a:r>
            </a:p>
            <a:p>
              <a:pPr algn="ctr" defTabSz="685749">
                <a:defRPr/>
              </a:pPr>
              <a:r>
                <a:rPr lang="en-US" sz="2400" b="1">
                  <a:solidFill>
                    <a:srgbClr val="C00000"/>
                  </a:solidFill>
                  <a:latin typeface="Arial" pitchFamily="34" charset="0"/>
                  <a:cs typeface="Arial" pitchFamily="34" charset="0"/>
                </a:rPr>
                <a:t>Bài vẽ chưa hay</a:t>
              </a:r>
            </a:p>
            <a:p>
              <a:pPr algn="ctr" defTabSz="685749">
                <a:defRPr/>
              </a:pPr>
              <a:r>
                <a:rPr lang="en-US" sz="2400" b="1">
                  <a:solidFill>
                    <a:srgbClr val="C00000"/>
                  </a:solidFill>
                  <a:latin typeface="Arial" pitchFamily="34" charset="0"/>
                  <a:cs typeface="Arial" pitchFamily="34" charset="0"/>
                </a:rPr>
                <a:t>Có tôi là sạch.</a:t>
              </a:r>
              <a:endParaRPr lang="en-US" sz="2400" b="1" dirty="0">
                <a:solidFill>
                  <a:srgbClr val="C00000"/>
                </a:solidFill>
                <a:latin typeface="Arial" pitchFamily="34" charset="0"/>
                <a:cs typeface="Arial" pitchFamily="34" charset="0"/>
              </a:endParaRPr>
            </a:p>
          </p:txBody>
        </p:sp>
        <p:sp>
          <p:nvSpPr>
            <p:cNvPr id="20" name="TextBox 19"/>
            <p:cNvSpPr txBox="1"/>
            <p:nvPr/>
          </p:nvSpPr>
          <p:spPr>
            <a:xfrm>
              <a:off x="5061178" y="2593708"/>
              <a:ext cx="3557443" cy="486518"/>
            </a:xfrm>
            <a:prstGeom prst="rect">
              <a:avLst/>
            </a:prstGeom>
            <a:noFill/>
          </p:spPr>
          <p:txBody>
            <a:bodyPr wrap="square" lIns="68576" tIns="34289" rIns="68576" bIns="34289" rtlCol="0">
              <a:spAutoFit/>
            </a:bodyPr>
            <a:lstStyle/>
            <a:p>
              <a:pPr algn="ctr" defTabSz="685749">
                <a:defRPr/>
              </a:pPr>
              <a:r>
                <a:rPr lang="en-US" sz="2400" b="1" i="1">
                  <a:solidFill>
                    <a:srgbClr val="002060"/>
                  </a:solidFill>
                  <a:latin typeface="Arial" pitchFamily="34" charset="0"/>
                  <a:cs typeface="Arial" pitchFamily="34" charset="0"/>
                </a:rPr>
                <a:t>Là cái gì?</a:t>
              </a:r>
              <a:endParaRPr lang="en-US" sz="2400" b="1" i="1" dirty="0">
                <a:solidFill>
                  <a:srgbClr val="002060"/>
                </a:solidFill>
                <a:latin typeface="Arial" pitchFamily="34" charset="0"/>
                <a:cs typeface="Arial" pitchFamily="34" charset="0"/>
              </a:endParaRPr>
            </a:p>
          </p:txBody>
        </p:sp>
      </p:grpSp>
      <p:grpSp>
        <p:nvGrpSpPr>
          <p:cNvPr id="21" name="Group 20"/>
          <p:cNvGrpSpPr/>
          <p:nvPr/>
        </p:nvGrpSpPr>
        <p:grpSpPr>
          <a:xfrm>
            <a:off x="2203644" y="3047951"/>
            <a:ext cx="4982724" cy="1251991"/>
            <a:chOff x="3868350" y="300006"/>
            <a:chExt cx="8784976" cy="1089587"/>
          </a:xfrm>
        </p:grpSpPr>
        <p:sp>
          <p:nvSpPr>
            <p:cNvPr id="22" name="Rounded Rectangle 21"/>
            <p:cNvSpPr/>
            <p:nvPr/>
          </p:nvSpPr>
          <p:spPr>
            <a:xfrm>
              <a:off x="3868350" y="300006"/>
              <a:ext cx="8784976" cy="1089587"/>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23" name="TextBox 22"/>
            <p:cNvSpPr txBox="1"/>
            <p:nvPr/>
          </p:nvSpPr>
          <p:spPr>
            <a:xfrm>
              <a:off x="5504840" y="425628"/>
              <a:ext cx="5978618" cy="435259"/>
            </a:xfrm>
            <a:prstGeom prst="rect">
              <a:avLst/>
            </a:prstGeom>
            <a:noFill/>
          </p:spPr>
          <p:txBody>
            <a:bodyPr wrap="square" lIns="68576" tIns="34289" rIns="68576" bIns="34289" rtlCol="0">
              <a:spAutoFit/>
            </a:bodyPr>
            <a:lstStyle/>
            <a:p>
              <a:pPr algn="ctr" defTabSz="685749">
                <a:defRPr/>
              </a:pPr>
              <a:r>
                <a:rPr lang="en-US" sz="2800" b="1">
                  <a:solidFill>
                    <a:srgbClr val="0000FF"/>
                  </a:solidFill>
                  <a:latin typeface="Arial" pitchFamily="34" charset="0"/>
                  <a:cs typeface="Arial" pitchFamily="34" charset="0"/>
                </a:rPr>
                <a:t>Cái tẩy</a:t>
              </a:r>
              <a:endParaRPr lang="en-US" sz="2800" b="1" dirty="0">
                <a:solidFill>
                  <a:srgbClr val="0000FF"/>
                </a:solidFill>
                <a:latin typeface="Arial" pitchFamily="34" charset="0"/>
                <a:cs typeface="Arial" pitchFamily="34" charset="0"/>
              </a:endParaRPr>
            </a:p>
          </p:txBody>
        </p:sp>
      </p:grpSp>
      <p:sp>
        <p:nvSpPr>
          <p:cNvPr id="24" name="Rectangle 23"/>
          <p:cNvSpPr/>
          <p:nvPr/>
        </p:nvSpPr>
        <p:spPr>
          <a:xfrm>
            <a:off x="-382538" y="2874973"/>
            <a:ext cx="2771800"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C00000"/>
                </a:solidFill>
                <a:effectLst>
                  <a:outerShdw blurRad="25500" dist="23000" dir="7020000" algn="tl">
                    <a:srgbClr val="000000">
                      <a:alpha val="50000"/>
                    </a:srgbClr>
                  </a:outerShdw>
                </a:effectLst>
                <a:latin typeface="Arial" pitchFamily="34" charset="0"/>
                <a:cs typeface="Arial" pitchFamily="34" charset="0"/>
              </a:rPr>
              <a:t>Đáp án : </a:t>
            </a:r>
          </a:p>
        </p:txBody>
      </p:sp>
      <p:pic>
        <p:nvPicPr>
          <p:cNvPr id="7171" name="Picture 3" descr="C:\Users\Administrator\Application Data\Zamaan's Software\psc\screenshot.JPG"/>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23528" y="647156"/>
            <a:ext cx="2987688" cy="2441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3151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3264 -0.01112 C 0.029 -0.01483 0.03021 -0.01174 0.0283 -0.0173 C 0.02813 -0.01884 0.02743 -0.02626 0.02674 -0.02687 C 0.02622 -0.02687 0.02605 -0.0244 0.0257 -0.02348 C 0.02535 -0.01761 0.02552 -0.00865 0.02309 -0.01575 C 0.02205 -0.02348 0.02292 -0.02039 0.02205 -0.01575 C 0.02188 -0.01452 0.02136 -0.01359 0.02101 -0.01266 C 0.02084 -0.01112 0.02101 -0.00803 0.02049 -0.00803 C 0.0198 -0.00803 0.0198 -0.01081 0.01945 -0.01266 C 0.01823 -0.02008 0.01997 -0.01544 0.01719 -0.02039 C 0.01684 -0.0139 0.01632 -0.01112 0.01459 -0.00649 C 0.01337 -0.0173 0.01389 -0.01297 0.0132 -0.02039 C 0.01285 -0.02193 0.0125 -0.02502 0.0125 -0.02471 C 0.01059 -0.01977 0.01164 -0.02348 0.01042 -0.01266 C 0.01025 -0.01112 0.0099 -0.00803 0.0099 -0.00772 C 0.00886 -0.01266 0.00851 -0.01668 0.00782 -0.02193 C 0.00677 -0.01297 0.00677 -0.00957 0.00469 -0.0034 C 0.00434 -0.00432 0.00382 -0.00525 0.00365 -0.00649 C 0.0033 -0.00957 0.00382 -0.01359 0.00313 -0.01575 C 0.00261 -0.0173 0.00226 -0.01297 0.00209 -0.01112 C 0.00052 0.00031 0.00209 -0.0034 -3.33333E-6 -2.17794E-6 " pathEditMode="relative" rAng="0" ptsTypes="ffffffffffffffffffffA">
                                      <p:cBhvr>
                                        <p:cTn id="6" dur="3750" fill="hold"/>
                                        <p:tgtEl>
                                          <p:spTgt spid="8"/>
                                        </p:tgtEl>
                                        <p:attrNameLst>
                                          <p:attrName>ppt_x</p:attrName>
                                          <p:attrName>ppt_y</p:attrName>
                                        </p:attrNameLst>
                                      </p:cBhvr>
                                      <p:rCtr x="-1632" y="-216"/>
                                    </p:animMotion>
                                  </p:childTnLst>
                                  <p:subTnLst>
                                    <p:audio>
                                      <p:cMediaNode>
                                        <p:cTn display="0" masterRel="sameClick">
                                          <p:stCondLst>
                                            <p:cond evt="begin" delay="0">
                                              <p:tn val="5"/>
                                            </p:cond>
                                          </p:stCondLst>
                                          <p:endCondLst>
                                            <p:cond evt="onStopAudio" delay="0">
                                              <p:tgtEl>
                                                <p:sldTgt/>
                                              </p:tgtEl>
                                            </p:cond>
                                          </p:endCondLst>
                                        </p:cTn>
                                        <p:tgtEl>
                                          <p:sndTgt r:embed="rId2" name="Cho sua ngan.wav"/>
                                        </p:tgtEl>
                                      </p:cMediaNode>
                                    </p:audio>
                                  </p:subTnLst>
                                </p:cTn>
                              </p:par>
                              <p:par>
                                <p:cTn id="7" presetID="16" presetClass="entr" presetSubtype="37"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barn(outVertical)">
                                      <p:cBhvr>
                                        <p:cTn id="9" dur="125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left)">
                                      <p:cBhvr>
                                        <p:cTn id="14" dur="500"/>
                                        <p:tgtEl>
                                          <p:spTgt spid="24"/>
                                        </p:tgtEl>
                                      </p:cBhvr>
                                    </p:animEffect>
                                  </p:childTnLst>
                                </p:cTn>
                              </p:par>
                              <p:par>
                                <p:cTn id="15" presetID="21" presetClass="entr" presetSubtype="8"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heel(8)">
                                      <p:cBhvr>
                                        <p:cTn id="17" dur="750"/>
                                        <p:tgtEl>
                                          <p:spTgt spid="21"/>
                                        </p:tgtEl>
                                      </p:cBhvr>
                                    </p:animEffect>
                                  </p:childTnLst>
                                </p:cTn>
                              </p:par>
                              <p:par>
                                <p:cTn id="18" presetID="16" presetClass="entr" presetSubtype="37" fill="hold" nodeType="withEffect">
                                  <p:stCondLst>
                                    <p:cond delay="0"/>
                                  </p:stCondLst>
                                  <p:childTnLst>
                                    <p:set>
                                      <p:cBhvr>
                                        <p:cTn id="19" dur="1" fill="hold">
                                          <p:stCondLst>
                                            <p:cond delay="0"/>
                                          </p:stCondLst>
                                        </p:cTn>
                                        <p:tgtEl>
                                          <p:spTgt spid="7171"/>
                                        </p:tgtEl>
                                        <p:attrNameLst>
                                          <p:attrName>style.visibility</p:attrName>
                                        </p:attrNameLst>
                                      </p:cBhvr>
                                      <p:to>
                                        <p:strVal val="visible"/>
                                      </p:to>
                                    </p:set>
                                    <p:animEffect transition="in" filter="barn(outVertical)">
                                      <p:cBhvr>
                                        <p:cTn id="20"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ounded Rectangle 118"/>
          <p:cNvSpPr/>
          <p:nvPr/>
        </p:nvSpPr>
        <p:spPr>
          <a:xfrm>
            <a:off x="251519" y="1267591"/>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251520" y="1347614"/>
            <a:ext cx="7992888"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1</a:t>
            </a:r>
            <a:r>
              <a:rPr lang="vi-VN" sz="2000" b="1">
                <a:latin typeface="UTM Avo" pitchFamily="18" charset="0"/>
              </a:rPr>
              <a:t>. Nói về một đồ dùng học tập của em</a:t>
            </a:r>
          </a:p>
        </p:txBody>
      </p:sp>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650448" y="1707654"/>
            <a:ext cx="393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637674" y="1707654"/>
            <a:ext cx="2610290" cy="193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pic>
        <p:nvPicPr>
          <p:cNvPr id="20" name="Picture 2" descr="C:\Users\Administrator\Application Data\Zamaan's Software\psc\screenshot.JPG"/>
          <p:cNvPicPr>
            <a:picLocks noChangeAspect="1" noChangeArrowheads="1"/>
          </p:cNvPicPr>
          <p:nvPr/>
        </p:nvPicPr>
        <p:blipFill>
          <a:blip r:embed="rId6">
            <a:clrChange>
              <a:clrFrom>
                <a:srgbClr val="FEFEF6"/>
              </a:clrFrom>
              <a:clrTo>
                <a:srgbClr val="FEFEF6">
                  <a:alpha val="0"/>
                </a:srgbClr>
              </a:clrTo>
            </a:clrChange>
            <a:extLst>
              <a:ext uri="{28A0092B-C50C-407E-A947-70E740481C1C}">
                <a14:useLocalDpi xmlns:a14="http://schemas.microsoft.com/office/drawing/2010/main" val="0"/>
              </a:ext>
            </a:extLst>
          </a:blip>
          <a:srcRect/>
          <a:stretch>
            <a:fillRect/>
          </a:stretch>
        </p:blipFill>
        <p:spPr bwMode="auto">
          <a:xfrm>
            <a:off x="5255873" y="1336969"/>
            <a:ext cx="3918058" cy="3324413"/>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p:cNvGrpSpPr/>
          <p:nvPr/>
        </p:nvGrpSpPr>
        <p:grpSpPr>
          <a:xfrm>
            <a:off x="-30189" y="627534"/>
            <a:ext cx="9153369" cy="539154"/>
            <a:chOff x="2489068" y="520428"/>
            <a:chExt cx="4963251" cy="539154"/>
          </a:xfrm>
          <a:solidFill>
            <a:srgbClr val="FFC000"/>
          </a:solidFill>
        </p:grpSpPr>
        <p:sp>
          <p:nvSpPr>
            <p:cNvPr id="25" name="Rectangle 24"/>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5" name="Picture 4" descr="C:\Users\Administrator\Application Data\Zamaan's Software\psc\screensho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216" y="410341"/>
            <a:ext cx="847725" cy="85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9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500"/>
                                        <p:tgtEl>
                                          <p:spTgt spid="35"/>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1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7"/>
                                        </p:tgtEl>
                                        <p:attrNameLst>
                                          <p:attrName>style.visibility</p:attrName>
                                        </p:attrNameLst>
                                      </p:cBhvr>
                                      <p:to>
                                        <p:strVal val="visible"/>
                                      </p:to>
                                    </p:set>
                                    <p:animEffect transition="in" filter="wipe(left)">
                                      <p:cBhvr>
                                        <p:cTn id="17" dur="1000"/>
                                        <p:tgtEl>
                                          <p:spTgt spid="117"/>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9"/>
                                        </p:tgtEl>
                                        <p:attrNameLst>
                                          <p:attrName>style.visibility</p:attrName>
                                        </p:attrNameLst>
                                      </p:cBhvr>
                                      <p:to>
                                        <p:strVal val="visible"/>
                                      </p:to>
                                    </p:set>
                                    <p:animEffect transition="in" filter="wipe(left)">
                                      <p:cBhvr>
                                        <p:cTn id="20" dur="1000"/>
                                        <p:tgtEl>
                                          <p:spTgt spid="119"/>
                                        </p:tgtEl>
                                      </p:cBhvr>
                                    </p:animEffect>
                                  </p:childTnLst>
                                </p:cTn>
                              </p:par>
                              <p:par>
                                <p:cTn id="21" presetID="6" presetClass="entr" presetSubtype="32"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circle(out)">
                                      <p:cBhvr>
                                        <p:cTn id="23" dur="10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10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left)">
                                      <p:cBhvr>
                                        <p:cTn id="33"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animBg="1"/>
      <p:bldP spid="11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简约亲子活动教育PPT模板"/>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自定义设计方案">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自定义设计方案">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43975</TotalTime>
  <Words>1213</Words>
  <Application>Microsoft Office PowerPoint</Application>
  <PresentationFormat>On-screen Show (16:9)</PresentationFormat>
  <Paragraphs>185</Paragraphs>
  <Slides>26</Slides>
  <Notes>22</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26</vt:i4>
      </vt:variant>
    </vt:vector>
  </HeadingPairs>
  <TitlesOfParts>
    <vt:vector size="40" baseType="lpstr">
      <vt:lpstr>等线</vt:lpstr>
      <vt:lpstr>Arial</vt:lpstr>
      <vt:lpstr>Arial (Body)</vt:lpstr>
      <vt:lpstr>Arial Rounded MT Bold</vt:lpstr>
      <vt:lpstr>Calibri</vt:lpstr>
      <vt:lpstr>Calibri Light</vt:lpstr>
      <vt:lpstr>HP001 5H</vt:lpstr>
      <vt:lpstr>UTM Avo</vt:lpstr>
      <vt:lpstr>自定义设计方案</vt:lpstr>
      <vt:lpstr>1_自定义设计方案</vt:lpstr>
      <vt:lpstr>2_自定义设计方案</vt:lpstr>
      <vt:lpstr>1_Default Design</vt:lpstr>
      <vt:lpstr>3_自定义设计方案</vt:lpstr>
      <vt:lpstr>4_自定义设计方案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卡通简约亲子活动教育PPT模板</dc:title>
  <dc:creator>Http://Dian1.taobao.com</dc:creator>
  <dc:description>Http://Dian1.taobao.com</dc:description>
  <cp:lastModifiedBy>Tô Thanh Tâm</cp:lastModifiedBy>
  <cp:revision>1042</cp:revision>
  <dcterms:created xsi:type="dcterms:W3CDTF">2015-04-15T03:07:00Z</dcterms:created>
  <dcterms:modified xsi:type="dcterms:W3CDTF">2025-04-09T02:37:14Z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2052-10.1.0.6028</vt:lpwstr>
  </property>
</Properties>
</file>