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322" r:id="rId2"/>
    <p:sldId id="320" r:id="rId3"/>
    <p:sldId id="352" r:id="rId4"/>
    <p:sldId id="360" r:id="rId5"/>
    <p:sldId id="346" r:id="rId6"/>
    <p:sldId id="348" r:id="rId7"/>
    <p:sldId id="367" r:id="rId8"/>
    <p:sldId id="368" r:id="rId9"/>
    <p:sldId id="369" r:id="rId10"/>
  </p:sldIdLst>
  <p:sldSz cx="6858000" cy="5143500"/>
  <p:notesSz cx="6858000" cy="9144000"/>
  <p:embeddedFontLst>
    <p:embeddedFont>
      <p:font typeface="HP001" panose="020B0604020202020204" charset="0"/>
      <p:regular r:id="rId12"/>
      <p:bold r:id="rId13"/>
    </p:embeddedFont>
    <p:embeddedFont>
      <p:font typeface="HP001 4 hàng" panose="020B0603050302020204" pitchFamily="34" charset="0"/>
      <p:regular r:id="rId14"/>
      <p:bold r:id="rId15"/>
    </p:embeddedFont>
    <p:embeddedFont>
      <p:font typeface="Kalam" panose="020B0604020202020204" charset="0"/>
      <p:regular r:id="rId16"/>
      <p:bold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93506" autoAdjust="0"/>
  </p:normalViewPr>
  <p:slideViewPr>
    <p:cSldViewPr snapToGrid="0">
      <p:cViewPr varScale="1">
        <p:scale>
          <a:sx n="78" d="100"/>
          <a:sy n="78" d="100"/>
        </p:scale>
        <p:origin x="16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334421" y="1344014"/>
            <a:ext cx="5104480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ngày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379" y="2223000"/>
            <a:ext cx="5947522" cy="261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5BA18809-5383-449C-9B88-4497403E7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995217" y="2083875"/>
            <a:ext cx="2524701" cy="26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482A13-FB95-4D06-B5AC-E89FEF862C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94" t="24299" r="13067" b="22719"/>
          <a:stretch/>
        </p:blipFill>
        <p:spPr>
          <a:xfrm>
            <a:off x="3778652" y="2280990"/>
            <a:ext cx="2332749" cy="2406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0088C14F-5AEB-42F2-AE45-89B88B8741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74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350" y="1236664"/>
            <a:ext cx="5829300" cy="327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87FF6E-AB2B-43A3-AB65-0FC2F75F5A7E}"/>
                </a:ext>
              </a:extLst>
            </p:cNvPr>
            <p:cNvSpPr txBox="1"/>
            <p:nvPr/>
          </p:nvSpPr>
          <p:spPr>
            <a:xfrm>
              <a:off x="487256" y="2340959"/>
              <a:ext cx="579924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ƌ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λμϜ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n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jŎ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à.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h, b,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F1F171-9B03-4C32-8B67-6A99E6E0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245519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>
                <a:latin typeface="UTM Avo" panose="02040603050506020204" pitchFamily="18" charset="0"/>
              </a:rPr>
              <a:t>Nghe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D791815-A577-4E5D-B2B0-D5CB8C863E8E}"/>
              </a:ext>
            </a:extLst>
          </p:cNvPr>
          <p:cNvGrpSpPr/>
          <p:nvPr/>
        </p:nvGrpSpPr>
        <p:grpSpPr>
          <a:xfrm>
            <a:off x="292749" y="1122172"/>
            <a:ext cx="6272501" cy="3118380"/>
            <a:chOff x="292749" y="648034"/>
            <a:chExt cx="6272501" cy="31183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26A61F8-A6AF-4CF9-B770-69AEDDE0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602" y="648034"/>
              <a:ext cx="6096795" cy="246230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868F876-FB0B-400B-9F1D-E7B756359D3A}"/>
                </a:ext>
              </a:extLst>
            </p:cNvPr>
            <p:cNvSpPr txBox="1"/>
            <p:nvPr/>
          </p:nvSpPr>
          <p:spPr>
            <a:xfrm>
              <a:off x="292749" y="3101375"/>
              <a:ext cx="327454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dạy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gì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C971BD-78D1-4E4E-B106-673EC8121E7B}"/>
                </a:ext>
              </a:extLst>
            </p:cNvPr>
            <p:cNvSpPr txBox="1"/>
            <p:nvPr/>
          </p:nvSpPr>
          <p:spPr>
            <a:xfrm>
              <a:off x="3589866" y="3030572"/>
              <a:ext cx="2975384" cy="73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hướng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dẫn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cách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nào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để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gửi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thư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6712C8-C3F3-4242-AB15-5E2C3E38838C}"/>
              </a:ext>
            </a:extLst>
          </p:cNvPr>
          <p:cNvSpPr txBox="1"/>
          <p:nvPr/>
        </p:nvSpPr>
        <p:spPr>
          <a:xfrm>
            <a:off x="347964" y="3675269"/>
            <a:ext cx="3274540" cy="3947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F5E69-541B-420E-A1E8-8F7D03D4893E}"/>
              </a:ext>
            </a:extLst>
          </p:cNvPr>
          <p:cNvSpPr txBox="1"/>
          <p:nvPr/>
        </p:nvSpPr>
        <p:spPr>
          <a:xfrm>
            <a:off x="3611214" y="3584473"/>
            <a:ext cx="2920169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hướng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nhờ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865453-91A2-43B0-8302-DE2B7F9FD3A1}"/>
              </a:ext>
            </a:extLst>
          </p:cNvPr>
          <p:cNvGrpSpPr/>
          <p:nvPr/>
        </p:nvGrpSpPr>
        <p:grpSpPr>
          <a:xfrm>
            <a:off x="198392" y="998093"/>
            <a:ext cx="6461215" cy="3313262"/>
            <a:chOff x="198392" y="998093"/>
            <a:chExt cx="6461215" cy="33132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791815-A577-4E5D-B2B0-D5CB8C863E8E}"/>
                </a:ext>
              </a:extLst>
            </p:cNvPr>
            <p:cNvGrpSpPr/>
            <p:nvPr/>
          </p:nvGrpSpPr>
          <p:grpSpPr>
            <a:xfrm>
              <a:off x="292749" y="3575513"/>
              <a:ext cx="6327716" cy="735842"/>
              <a:chOff x="292749" y="3101375"/>
              <a:chExt cx="6327716" cy="73584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68F876-FB0B-400B-9F1D-E7B756359D3A}"/>
                  </a:ext>
                </a:extLst>
              </p:cNvPr>
              <p:cNvSpPr txBox="1"/>
              <p:nvPr/>
            </p:nvSpPr>
            <p:spPr>
              <a:xfrm>
                <a:off x="292749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nhận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được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điều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bất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ngờ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C971BD-78D1-4E4E-B106-673EC8121E7B}"/>
                  </a:ext>
                </a:extLst>
              </p:cNvPr>
              <p:cNvSpPr txBox="1"/>
              <p:nvPr/>
            </p:nvSpPr>
            <p:spPr>
              <a:xfrm>
                <a:off x="3645081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học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trò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cách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nào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78F4BA-8306-4EBD-B101-91606645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392" y="998093"/>
              <a:ext cx="6461215" cy="262716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6712C8-C3F3-4242-AB15-5E2C3E38838C}"/>
              </a:ext>
            </a:extLst>
          </p:cNvPr>
          <p:cNvSpPr txBox="1"/>
          <p:nvPr/>
        </p:nvSpPr>
        <p:spPr>
          <a:xfrm>
            <a:off x="418160" y="3580632"/>
            <a:ext cx="2975384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F5E69-541B-420E-A1E8-8F7D03D4893E}"/>
              </a:ext>
            </a:extLst>
          </p:cNvPr>
          <p:cNvSpPr txBox="1"/>
          <p:nvPr/>
        </p:nvSpPr>
        <p:spPr>
          <a:xfrm>
            <a:off x="3800069" y="3592689"/>
            <a:ext cx="2665408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từng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8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256</Words>
  <Application>Microsoft Office PowerPoint</Application>
  <PresentationFormat>Custom</PresentationFormat>
  <Paragraphs>34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HP001</vt:lpstr>
      <vt:lpstr>Montserrat</vt:lpstr>
      <vt:lpstr>UTM Cookies</vt:lpstr>
      <vt:lpstr>UTM Avo</vt:lpstr>
      <vt:lpstr>Arial</vt:lpstr>
      <vt:lpstr>Kalam</vt:lpstr>
      <vt:lpstr>HP001 4 hàng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Tô Thanh Tâm</cp:lastModifiedBy>
  <cp:revision>127</cp:revision>
  <dcterms:modified xsi:type="dcterms:W3CDTF">2025-04-09T02:21:18Z</dcterms:modified>
</cp:coreProperties>
</file>