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320" r:id="rId2"/>
    <p:sldId id="363" r:id="rId3"/>
    <p:sldId id="353" r:id="rId4"/>
    <p:sldId id="355" r:id="rId5"/>
    <p:sldId id="327" r:id="rId6"/>
    <p:sldId id="358" r:id="rId7"/>
    <p:sldId id="366" r:id="rId8"/>
    <p:sldId id="330" r:id="rId9"/>
    <p:sldId id="351" r:id="rId10"/>
    <p:sldId id="352" r:id="rId11"/>
    <p:sldId id="360" r:id="rId12"/>
    <p:sldId id="346" r:id="rId13"/>
    <p:sldId id="347" r:id="rId14"/>
    <p:sldId id="338" r:id="rId15"/>
    <p:sldId id="348" r:id="rId16"/>
    <p:sldId id="367" r:id="rId17"/>
    <p:sldId id="368" r:id="rId18"/>
    <p:sldId id="369" r:id="rId19"/>
  </p:sldIdLst>
  <p:sldSz cx="6858000" cy="5143500"/>
  <p:notesSz cx="6858000" cy="9144000"/>
  <p:embeddedFontLst>
    <p:embeddedFont>
      <p:font typeface="HP001" panose="020B0604020202020204" charset="0"/>
      <p:regular r:id="rId21"/>
      <p:bold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Kalam" panose="020B0604020202020204" charset="0"/>
      <p:regular r:id="rId25"/>
      <p:bold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3506" autoAdjust="0"/>
  </p:normalViewPr>
  <p:slideViewPr>
    <p:cSldViewPr snapToGrid="0">
      <p:cViewPr varScale="1">
        <p:scale>
          <a:sx n="78" d="100"/>
          <a:sy n="78" d="100"/>
        </p:scale>
        <p:origin x="16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34421" y="1344014"/>
            <a:ext cx="5104480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79" y="2223000"/>
            <a:ext cx="5947522" cy="26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995217" y="2083875"/>
            <a:ext cx="2524701" cy="26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3778652" y="2280990"/>
            <a:ext cx="2332749" cy="2406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350" y="1236664"/>
            <a:ext cx="5829300" cy="327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487256" y="2340959"/>
              <a:ext cx="579924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ƌ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λμϜ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jŎ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à.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1F171-9B03-4C32-8B67-6A99E6E0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5AE0F-C7AA-44A4-A88F-C4EFAC5B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04BEF3-85C2-41F7-8876-4BCDC96A5735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23B02-C0CF-4321-A8FE-F9FE9C5347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D99622-64EB-4698-A1BE-73A2143E91F4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245519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Nghe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D791815-A577-4E5D-B2B0-D5CB8C863E8E}"/>
              </a:ext>
            </a:extLst>
          </p:cNvPr>
          <p:cNvGrpSpPr/>
          <p:nvPr/>
        </p:nvGrpSpPr>
        <p:grpSpPr>
          <a:xfrm>
            <a:off x="292749" y="1122172"/>
            <a:ext cx="6272501" cy="3118380"/>
            <a:chOff x="292749" y="648034"/>
            <a:chExt cx="6272501" cy="31183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6A61F8-A6AF-4CF9-B770-69AEDDE0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602" y="648034"/>
              <a:ext cx="6096795" cy="24623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868F876-FB0B-400B-9F1D-E7B756359D3A}"/>
                </a:ext>
              </a:extLst>
            </p:cNvPr>
            <p:cNvSpPr txBox="1"/>
            <p:nvPr/>
          </p:nvSpPr>
          <p:spPr>
            <a:xfrm>
              <a:off x="292749" y="3101375"/>
              <a:ext cx="327454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dạy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gì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C971BD-78D1-4E4E-B106-673EC8121E7B}"/>
                </a:ext>
              </a:extLst>
            </p:cNvPr>
            <p:cNvSpPr txBox="1"/>
            <p:nvPr/>
          </p:nvSpPr>
          <p:spPr>
            <a:xfrm>
              <a:off x="3589866" y="3030572"/>
              <a:ext cx="2975384" cy="73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hướng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dẫn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cách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nào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để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gửi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thư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347964" y="3675269"/>
            <a:ext cx="3274540" cy="3947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3611214" y="3584473"/>
            <a:ext cx="2920169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865453-91A2-43B0-8302-DE2B7F9FD3A1}"/>
              </a:ext>
            </a:extLst>
          </p:cNvPr>
          <p:cNvGrpSpPr/>
          <p:nvPr/>
        </p:nvGrpSpPr>
        <p:grpSpPr>
          <a:xfrm>
            <a:off x="198392" y="998093"/>
            <a:ext cx="6461215" cy="3313262"/>
            <a:chOff x="198392" y="998093"/>
            <a:chExt cx="6461215" cy="3313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791815-A577-4E5D-B2B0-D5CB8C863E8E}"/>
                </a:ext>
              </a:extLst>
            </p:cNvPr>
            <p:cNvGrpSpPr/>
            <p:nvPr/>
          </p:nvGrpSpPr>
          <p:grpSpPr>
            <a:xfrm>
              <a:off x="292749" y="3575513"/>
              <a:ext cx="6327716" cy="735842"/>
              <a:chOff x="292749" y="3101375"/>
              <a:chExt cx="6327716" cy="73584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68F876-FB0B-400B-9F1D-E7B756359D3A}"/>
                  </a:ext>
                </a:extLst>
              </p:cNvPr>
              <p:cNvSpPr txBox="1"/>
              <p:nvPr/>
            </p:nvSpPr>
            <p:spPr>
              <a:xfrm>
                <a:off x="292749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nhận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điều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bất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ngờ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971BD-78D1-4E4E-B106-673EC8121E7B}"/>
                  </a:ext>
                </a:extLst>
              </p:cNvPr>
              <p:cNvSpPr txBox="1"/>
              <p:nvPr/>
            </p:nvSpPr>
            <p:spPr>
              <a:xfrm>
                <a:off x="3645081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trò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cách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nào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78F4BA-8306-4EBD-B101-91606645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392" y="998093"/>
              <a:ext cx="6461215" cy="262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418160" y="3580632"/>
            <a:ext cx="2975384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3800069" y="3592689"/>
            <a:ext cx="2665408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từng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8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/>
          <p:nvPr/>
        </p:nvCxnSpPr>
        <p:spPr>
          <a:xfrm>
            <a:off x="1411111" y="2291644"/>
            <a:ext cx="620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2286000" y="2308577"/>
            <a:ext cx="829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597526" y="3584222"/>
            <a:ext cx="1084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vẫy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2076111" y="208013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5038613" y="208013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1159812" y="248153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2378647" y="2436544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246442"/>
            <a:ext cx="611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400" dirty="0">
                <a:latin typeface="UTM Avo" panose="02040603050506020204" pitchFamily="18" charset="0"/>
              </a:rPr>
              <a:t>Theo </a:t>
            </a:r>
            <a:r>
              <a:rPr lang="en-US" sz="2400" dirty="0" err="1">
                <a:latin typeface="UTM Avo" panose="020406030505060202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phổ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vi-VN" sz="2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9087" y="2601301"/>
            <a:ext cx="6119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dưới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bài</a:t>
            </a:r>
            <a:r>
              <a:rPr lang="vi-VN" sz="2400" dirty="0">
                <a:latin typeface="UTM Avo" panose="02040603050506020204" pitchFamily="18" charset="0"/>
              </a:rPr>
              <a:t>?</a:t>
            </a:r>
            <a:endParaRPr lang="en-US" sz="2400" dirty="0">
              <a:latin typeface="UTM Avo" panose="02040603050506020204" pitchFamily="18" charset="0"/>
            </a:endParaRPr>
          </a:p>
          <a:p>
            <a:pPr algn="just"/>
            <a:r>
              <a:rPr lang="en-US" sz="2400">
                <a:latin typeface="UTM Avo" panose="02040603050506020204" pitchFamily="18" charset="0"/>
              </a:rPr>
              <a:t>	a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err="1">
                <a:latin typeface="UTM Avo" panose="02040603050506020204" pitchFamily="18" charset="0"/>
              </a:rPr>
              <a:t>bắt</a:t>
            </a:r>
            <a:r>
              <a:rPr lang="en-US" sz="2400">
                <a:latin typeface="UTM Avo" panose="02040603050506020204" pitchFamily="18" charset="0"/>
              </a:rPr>
              <a:t> tay            b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chạm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mũi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trán</a:t>
            </a:r>
            <a:r>
              <a:rPr lang="en-US" sz="2400">
                <a:latin typeface="UTM Avo" panose="02040603050506020204" pitchFamily="18" charset="0"/>
              </a:rPr>
              <a:t>	</a:t>
            </a:r>
          </a:p>
          <a:p>
            <a:pPr algn="just"/>
            <a:r>
              <a:rPr lang="en-US" sz="2400">
                <a:latin typeface="UTM Avo" panose="02040603050506020204" pitchFamily="18" charset="0"/>
              </a:rPr>
              <a:t>             c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385163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-209806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369087" y="1925427"/>
            <a:ext cx="611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phổ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cúi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E05915-0038-4E31-85DB-2A0F7E5AFD03}"/>
              </a:ext>
            </a:extLst>
          </p:cNvPr>
          <p:cNvSpPr/>
          <p:nvPr/>
        </p:nvSpPr>
        <p:spPr>
          <a:xfrm>
            <a:off x="1289986" y="3772577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41181" y="3058847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59E7B-1BD9-440C-B748-75A3BC9BBDE4}"/>
              </a:ext>
            </a:extLst>
          </p:cNvPr>
          <p:cNvSpPr txBox="1"/>
          <p:nvPr/>
        </p:nvSpPr>
        <p:spPr>
          <a:xfrm>
            <a:off x="820142" y="3110584"/>
            <a:ext cx="551398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còn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39616"/>
              </p:ext>
            </p:extLst>
          </p:nvPr>
        </p:nvGraphicFramePr>
        <p:xfrm>
          <a:off x="341181" y="1201213"/>
          <a:ext cx="26020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4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93304"/>
              </p:ext>
            </p:extLst>
          </p:nvPr>
        </p:nvGraphicFramePr>
        <p:xfrm>
          <a:off x="3267075" y="1201213"/>
          <a:ext cx="3276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3225" y="1762125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2943225" y="1762125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2943225" y="2523681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2943225" y="2525776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054" y="3567667"/>
            <a:ext cx="2052639" cy="127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24267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57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6889" y="249431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F3651-CAA0-4A17-9F3F-2FB7B70976FB}"/>
              </a:ext>
            </a:extLst>
          </p:cNvPr>
          <p:cNvSpPr txBox="1"/>
          <p:nvPr/>
        </p:nvSpPr>
        <p:spPr>
          <a:xfrm>
            <a:off x="461949" y="328115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M: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5EB648-97E3-44F5-B6D1-D4DF34E547BC}"/>
              </a:ext>
            </a:extLst>
          </p:cNvPr>
          <p:cNvSpPr txBox="1"/>
          <p:nvPr/>
        </p:nvSpPr>
        <p:spPr>
          <a:xfrm>
            <a:off x="552532" y="208418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6D4864-E2BF-42C4-9F21-7C9385661B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1BC630-9C4A-4D9D-8C90-29D3104D724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742990-9EBB-48F7-8ACF-108849809AF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FAE77F-1ADB-4484-93A8-CC573DD4C8F1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847</Words>
  <Application>Microsoft Office PowerPoint</Application>
  <PresentationFormat>Custom</PresentationFormat>
  <Paragraphs>89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HP001</vt:lpstr>
      <vt:lpstr>Montserrat</vt:lpstr>
      <vt:lpstr>UTM Cookies</vt:lpstr>
      <vt:lpstr>UTM Avo</vt:lpstr>
      <vt:lpstr>Kalam</vt:lpstr>
      <vt:lpstr>HP001 4 hàng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Tô Thanh Tâm</cp:lastModifiedBy>
  <cp:revision>127</cp:revision>
  <dcterms:modified xsi:type="dcterms:W3CDTF">2025-03-03T02:38:00Z</dcterms:modified>
</cp:coreProperties>
</file>