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sldIdLst>
    <p:sldId id="256" r:id="rId2"/>
    <p:sldId id="3906" r:id="rId3"/>
    <p:sldId id="291" r:id="rId4"/>
    <p:sldId id="304" r:id="rId5"/>
    <p:sldId id="3907" r:id="rId6"/>
    <p:sldId id="3911" r:id="rId7"/>
    <p:sldId id="8370" r:id="rId8"/>
    <p:sldId id="3909" r:id="rId9"/>
    <p:sldId id="8388" r:id="rId10"/>
    <p:sldId id="3910" r:id="rId11"/>
    <p:sldId id="8387" r:id="rId12"/>
    <p:sldId id="8371" r:id="rId13"/>
    <p:sldId id="8384" r:id="rId14"/>
    <p:sldId id="8385" r:id="rId15"/>
    <p:sldId id="8393" r:id="rId16"/>
    <p:sldId id="8386" r:id="rId17"/>
    <p:sldId id="300" r:id="rId18"/>
    <p:sldId id="8391" r:id="rId19"/>
    <p:sldId id="305" r:id="rId20"/>
    <p:sldId id="8394" r:id="rId21"/>
    <p:sldId id="8392" r:id="rId22"/>
    <p:sldId id="301" r:id="rId23"/>
    <p:sldId id="302" r:id="rId24"/>
  </p:sldIdLst>
  <p:sldSz cx="12192000" cy="6858000"/>
  <p:notesSz cx="6858000" cy="9144000"/>
  <p:embeddedFontLst>
    <p:embeddedFont>
      <p:font typeface="#9SLIDE03 ALLROUNDGOTHIC DEMI" panose="020B0703020202020104" pitchFamily="34" charset="77"/>
      <p:regular r:id="rId26"/>
    </p:embeddedFont>
    <p:embeddedFont>
      <p:font typeface="#9Slide03 BoosterNextFYBlack" panose="02000A03000000020004" pitchFamily="2" charset="77"/>
      <p:regular r:id="rId27"/>
    </p:embeddedFont>
    <p:embeddedFont>
      <p:font typeface="#9Slide03 SVNEvery Movie Every " panose="02000500000000000000" pitchFamily="2" charset="77"/>
      <p:regular r:id="rId28"/>
    </p:embeddedFont>
    <p:embeddedFont>
      <p:font typeface="#9Slide07 IcielBC Cubano Normal" pitchFamily="2" charset="0"/>
      <p:regular r:id="rId29"/>
    </p:embeddedFont>
    <p:embeddedFont>
      <p:font typeface="#9SLIDE07 SVN-ZICLETS MEDIUM" panose="02000603000000000000" pitchFamily="2" charset="0"/>
      <p:regular r:id="rId30"/>
    </p:embeddedFont>
    <p:embeddedFont>
      <p:font typeface="Calibri" panose="020F0502020204030204" pitchFamily="34" charset="0"/>
      <p:regular r:id="rId31"/>
      <p:bold r:id="rId32"/>
      <p:italic r:id="rId33"/>
      <p:boldItalic r:id="rId34"/>
    </p:embeddedFont>
    <p:embeddedFont>
      <p:font typeface="Tahoma" panose="020B0604030504040204" pitchFamily="34" charset="0"/>
      <p:regular r:id="rId35"/>
      <p:bold r:id="rId36"/>
    </p:embeddedFont>
    <p:embeddedFont>
      <p:font typeface="UTM Guanine" panose="02040603050506020204" pitchFamily="18"/>
      <p:regular r:id="rId37"/>
    </p:embeddedFont>
  </p:embeddedFontLst>
  <p:custDataLst>
    <p:tags r:id="rId3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F79"/>
    <a:srgbClr val="02546A"/>
    <a:srgbClr val="82B48F"/>
    <a:srgbClr val="FFB633"/>
    <a:srgbClr val="FFD07B"/>
    <a:srgbClr val="6DA77C"/>
    <a:srgbClr val="FFD243"/>
    <a:srgbClr val="0F8476"/>
    <a:srgbClr val="775B46"/>
    <a:srgbClr val="E9F4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805" autoAdjust="0"/>
    <p:restoredTop sz="94660"/>
  </p:normalViewPr>
  <p:slideViewPr>
    <p:cSldViewPr snapToGrid="0">
      <p:cViewPr>
        <p:scale>
          <a:sx n="52" d="100"/>
          <a:sy n="52" d="100"/>
        </p:scale>
        <p:origin x="3320" y="18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9FEC95-9B3B-4B52-B1C4-CE4C38650CEF}" type="datetimeFigureOut">
              <a:rPr lang="zh-CN" altLang="en-US" smtClean="0"/>
              <a:t>2023/4/14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1C4770-9C39-4C80-B89B-EFB00B5CB0F8}" type="slidenum">
              <a:rPr lang="zh-CN" altLang="en-US" smtClean="0"/>
              <a:t>‹#›</a:t>
            </a:fld>
            <a:endParaRPr lang="zh-CN" altLang="en-US"/>
          </a:p>
        </p:txBody>
      </p:sp>
    </p:spTree>
    <p:extLst>
      <p:ext uri="{BB962C8B-B14F-4D97-AF65-F5344CB8AC3E}">
        <p14:creationId xmlns:p14="http://schemas.microsoft.com/office/powerpoint/2010/main" val="1562485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1C4770-9C39-4C80-B89B-EFB00B5CB0F8}" type="slidenum">
              <a:rPr lang="zh-CN" altLang="en-US" smtClean="0"/>
              <a:t>1</a:t>
            </a:fld>
            <a:endParaRPr lang="zh-CN" altLang="en-US"/>
          </a:p>
        </p:txBody>
      </p:sp>
    </p:spTree>
    <p:extLst>
      <p:ext uri="{BB962C8B-B14F-4D97-AF65-F5344CB8AC3E}">
        <p14:creationId xmlns:p14="http://schemas.microsoft.com/office/powerpoint/2010/main" val="3651578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CD170A8-0698-4ABA-8AEA-9B8849BA80C6}" type="slidenum">
              <a:rPr lang="zh-CN" altLang="en-US" smtClean="0"/>
              <a:t>2</a:t>
            </a:fld>
            <a:endParaRPr lang="zh-CN" altLang="en-US"/>
          </a:p>
        </p:txBody>
      </p:sp>
    </p:spTree>
    <p:extLst>
      <p:ext uri="{BB962C8B-B14F-4D97-AF65-F5344CB8AC3E}">
        <p14:creationId xmlns:p14="http://schemas.microsoft.com/office/powerpoint/2010/main" val="3050324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CD170A8-0698-4ABA-8AEA-9B8849BA80C6}" type="slidenum">
              <a:rPr lang="zh-CN" altLang="en-US" smtClean="0"/>
              <a:t>5</a:t>
            </a:fld>
            <a:endParaRPr lang="zh-CN" altLang="en-US"/>
          </a:p>
        </p:txBody>
      </p:sp>
    </p:spTree>
    <p:extLst>
      <p:ext uri="{BB962C8B-B14F-4D97-AF65-F5344CB8AC3E}">
        <p14:creationId xmlns:p14="http://schemas.microsoft.com/office/powerpoint/2010/main" val="375711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CD170A8-0698-4ABA-8AEA-9B8849BA80C6}" type="slidenum">
              <a:rPr lang="zh-CN" altLang="en-US" smtClean="0"/>
              <a:t>11</a:t>
            </a:fld>
            <a:endParaRPr lang="zh-CN" altLang="en-US"/>
          </a:p>
        </p:txBody>
      </p:sp>
    </p:spTree>
    <p:extLst>
      <p:ext uri="{BB962C8B-B14F-4D97-AF65-F5344CB8AC3E}">
        <p14:creationId xmlns:p14="http://schemas.microsoft.com/office/powerpoint/2010/main" val="2155972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BF226E-9A7E-49FD-BDDB-8B6C2B9521AC}" type="slidenum">
              <a:rPr lang="zh-CN" altLang="en-US" smtClean="0"/>
              <a:t>17</a:t>
            </a:fld>
            <a:endParaRPr lang="zh-CN" altLang="en-US"/>
          </a:p>
        </p:txBody>
      </p:sp>
    </p:spTree>
    <p:extLst>
      <p:ext uri="{BB962C8B-B14F-4D97-AF65-F5344CB8AC3E}">
        <p14:creationId xmlns:p14="http://schemas.microsoft.com/office/powerpoint/2010/main" val="12642377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CD170A8-0698-4ABA-8AEA-9B8849BA80C6}" type="slidenum">
              <a:rPr lang="zh-CN" altLang="en-US" smtClean="0"/>
              <a:t>18</a:t>
            </a:fld>
            <a:endParaRPr lang="zh-CN" altLang="en-US"/>
          </a:p>
        </p:txBody>
      </p:sp>
    </p:spTree>
    <p:extLst>
      <p:ext uri="{BB962C8B-B14F-4D97-AF65-F5344CB8AC3E}">
        <p14:creationId xmlns:p14="http://schemas.microsoft.com/office/powerpoint/2010/main" val="31929073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64562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4000">
        <p159:morph option="byChar"/>
      </p:transition>
    </mc:Choice>
    <mc:Fallback xmlns="">
      <p:transition spd="slow" advClick="0" advTm="4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Clouds in the sky&#10;&#10;Description automatically generated with medium confidence">
            <a:extLst>
              <a:ext uri="{FF2B5EF4-FFF2-40B4-BE49-F238E27FC236}">
                <a16:creationId xmlns:a16="http://schemas.microsoft.com/office/drawing/2014/main" id="{3EE09E9D-D21F-5DB3-4787-FCBC57CAD86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15BDB587-3881-C8ED-0A4E-EA2026D35EBA}"/>
              </a:ext>
            </a:extLst>
          </p:cNvPr>
          <p:cNvSpPr txBox="1"/>
          <p:nvPr userDrawn="1"/>
        </p:nvSpPr>
        <p:spPr>
          <a:xfrm>
            <a:off x="0" y="6400800"/>
            <a:ext cx="1616529" cy="369332"/>
          </a:xfrm>
          <a:prstGeom prst="rect">
            <a:avLst/>
          </a:prstGeom>
          <a:noFill/>
        </p:spPr>
        <p:txBody>
          <a:bodyPr wrap="square" rtlCol="0">
            <a:spAutoFit/>
          </a:bodyPr>
          <a:lstStyle/>
          <a:p>
            <a:r>
              <a:rPr lang="en-VN" dirty="0">
                <a:solidFill>
                  <a:schemeClr val="accent2"/>
                </a:solidFill>
                <a:latin typeface="#9Slide03 IcielPanton Black" pitchFamily="2" charset="77"/>
              </a:rPr>
              <a:t>XuanMy</a:t>
            </a:r>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7.png"/><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0.gif"/><Relationship Id="rId5" Type="http://schemas.openxmlformats.org/officeDocument/2006/relationships/image" Target="../media/image11.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0.gif"/><Relationship Id="rId5" Type="http://schemas.openxmlformats.org/officeDocument/2006/relationships/image" Target="../media/image11.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0.gif"/><Relationship Id="rId5" Type="http://schemas.openxmlformats.org/officeDocument/2006/relationships/image" Target="../media/image11.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0.png"/><Relationship Id="rId7" Type="http://schemas.openxmlformats.org/officeDocument/2006/relationships/image" Target="../media/image4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22.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gif"/><Relationship Id="rId7" Type="http://schemas.openxmlformats.org/officeDocument/2006/relationships/image" Target="../media/image14.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jpe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8">
            <a:extLst>
              <a:ext uri="{FF2B5EF4-FFF2-40B4-BE49-F238E27FC236}">
                <a16:creationId xmlns:a16="http://schemas.microsoft.com/office/drawing/2014/main" id="{9F1B2730-E457-47B8-ABC9-6BA5156EE3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136771"/>
            <a:ext cx="12192000" cy="4406900"/>
          </a:xfrm>
          <a:prstGeom prst="rect">
            <a:avLst/>
          </a:prstGeom>
        </p:spPr>
      </p:pic>
      <p:pic>
        <p:nvPicPr>
          <p:cNvPr id="13" name="图片 10">
            <a:extLst>
              <a:ext uri="{FF2B5EF4-FFF2-40B4-BE49-F238E27FC236}">
                <a16:creationId xmlns:a16="http://schemas.microsoft.com/office/drawing/2014/main" id="{CEA6FB04-6A8F-40FB-800C-A72F14EA9A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19" y="5445095"/>
            <a:ext cx="12191998" cy="1689100"/>
          </a:xfrm>
          <a:prstGeom prst="rect">
            <a:avLst/>
          </a:prstGeom>
        </p:spPr>
      </p:pic>
      <p:sp>
        <p:nvSpPr>
          <p:cNvPr id="14" name="Rectangle 13">
            <a:extLst>
              <a:ext uri="{FF2B5EF4-FFF2-40B4-BE49-F238E27FC236}">
                <a16:creationId xmlns:a16="http://schemas.microsoft.com/office/drawing/2014/main" id="{F5F01B98-D9A4-495C-ABEE-C9A94149CED6}"/>
              </a:ext>
            </a:extLst>
          </p:cNvPr>
          <p:cNvSpPr/>
          <p:nvPr/>
        </p:nvSpPr>
        <p:spPr>
          <a:xfrm>
            <a:off x="4516409" y="1995098"/>
            <a:ext cx="7464287" cy="2800767"/>
          </a:xfrm>
          <a:prstGeom prst="rect">
            <a:avLst/>
          </a:prstGeom>
          <a:noFill/>
        </p:spPr>
        <p:txBody>
          <a:bodyPr wrap="square">
            <a:spAutoFit/>
          </a:bodyPr>
          <a:lstStyle/>
          <a:p>
            <a:pPr algn="ctr" eaLnBrk="1" hangingPunct="1">
              <a:defRPr/>
            </a:pPr>
            <a:r>
              <a:rPr lang="en-US" sz="8800" b="1" dirty="0" err="1">
                <a:ln w="12700">
                  <a:solidFill>
                    <a:schemeClr val="bg1"/>
                  </a:solidFill>
                  <a:prstDash val="solid"/>
                </a:ln>
                <a:solidFill>
                  <a:srgbClr val="A80000"/>
                </a:solidFill>
                <a:effectLst>
                  <a:outerShdw blurRad="12700" dist="63500" dir="240000" algn="tl" rotWithShape="0">
                    <a:schemeClr val="bg1"/>
                  </a:outerShdw>
                </a:effectLst>
                <a:latin typeface="UTM Guanine" panose="02040603050506020204" pitchFamily="18" charset="0"/>
                <a:cs typeface="Calibri Light" panose="020F0302020204030204" pitchFamily="34" charset="0"/>
              </a:rPr>
              <a:t>Bóp</a:t>
            </a:r>
            <a:r>
              <a:rPr lang="en-US" sz="8800" b="1" dirty="0">
                <a:ln w="12700">
                  <a:solidFill>
                    <a:schemeClr val="bg1"/>
                  </a:solidFill>
                  <a:prstDash val="solid"/>
                </a:ln>
                <a:solidFill>
                  <a:srgbClr val="A80000"/>
                </a:solidFill>
                <a:effectLst>
                  <a:outerShdw blurRad="12700" dist="63500" dir="240000" algn="tl" rotWithShape="0">
                    <a:schemeClr val="bg1"/>
                  </a:outerShdw>
                </a:effectLst>
                <a:latin typeface="UTM Guanine" panose="02040603050506020204" pitchFamily="18" charset="0"/>
                <a:cs typeface="Calibri Light" panose="020F0302020204030204" pitchFamily="34" charset="0"/>
              </a:rPr>
              <a:t> </a:t>
            </a:r>
            <a:r>
              <a:rPr lang="en-US" sz="8800" b="1" dirty="0" err="1">
                <a:ln w="12700">
                  <a:solidFill>
                    <a:schemeClr val="bg1"/>
                  </a:solidFill>
                  <a:prstDash val="solid"/>
                </a:ln>
                <a:solidFill>
                  <a:srgbClr val="A80000"/>
                </a:solidFill>
                <a:effectLst>
                  <a:outerShdw blurRad="12700" dist="63500" dir="240000" algn="tl" rotWithShape="0">
                    <a:schemeClr val="bg1"/>
                  </a:outerShdw>
                </a:effectLst>
                <a:latin typeface="UTM Guanine" panose="02040603050506020204" pitchFamily="18" charset="0"/>
                <a:cs typeface="Calibri Light" panose="020F0302020204030204" pitchFamily="34" charset="0"/>
              </a:rPr>
              <a:t>nát</a:t>
            </a:r>
            <a:r>
              <a:rPr lang="en-US" sz="8800" b="1" dirty="0">
                <a:ln w="12700">
                  <a:solidFill>
                    <a:schemeClr val="bg1"/>
                  </a:solidFill>
                  <a:prstDash val="solid"/>
                </a:ln>
                <a:solidFill>
                  <a:srgbClr val="A80000"/>
                </a:solidFill>
                <a:effectLst>
                  <a:outerShdw blurRad="12700" dist="63500" dir="240000" algn="tl" rotWithShape="0">
                    <a:schemeClr val="bg1"/>
                  </a:outerShdw>
                </a:effectLst>
                <a:latin typeface="UTM Guanine" panose="02040603050506020204" pitchFamily="18" charset="0"/>
                <a:cs typeface="Calibri Light" panose="020F0302020204030204" pitchFamily="34" charset="0"/>
              </a:rPr>
              <a:t> </a:t>
            </a:r>
            <a:r>
              <a:rPr lang="en-US" sz="8800" b="1" dirty="0" err="1">
                <a:ln w="12700">
                  <a:solidFill>
                    <a:schemeClr val="bg1"/>
                  </a:solidFill>
                  <a:prstDash val="solid"/>
                </a:ln>
                <a:solidFill>
                  <a:srgbClr val="A80000"/>
                </a:solidFill>
                <a:effectLst>
                  <a:outerShdw blurRad="12700" dist="63500" dir="240000" algn="tl" rotWithShape="0">
                    <a:schemeClr val="bg1"/>
                  </a:outerShdw>
                </a:effectLst>
                <a:latin typeface="UTM Guanine" panose="02040603050506020204" pitchFamily="18" charset="0"/>
                <a:cs typeface="Calibri Light" panose="020F0302020204030204" pitchFamily="34" charset="0"/>
              </a:rPr>
              <a:t>quả</a:t>
            </a:r>
            <a:r>
              <a:rPr lang="en-US" sz="8800" b="1" dirty="0">
                <a:ln w="12700">
                  <a:solidFill>
                    <a:schemeClr val="bg1"/>
                  </a:solidFill>
                  <a:prstDash val="solid"/>
                </a:ln>
                <a:solidFill>
                  <a:srgbClr val="A80000"/>
                </a:solidFill>
                <a:effectLst>
                  <a:outerShdw blurRad="12700" dist="63500" dir="240000" algn="tl" rotWithShape="0">
                    <a:schemeClr val="bg1"/>
                  </a:outerShdw>
                </a:effectLst>
                <a:latin typeface="UTM Guanine" panose="02040603050506020204" pitchFamily="18" charset="0"/>
                <a:cs typeface="Calibri Light" panose="020F0302020204030204" pitchFamily="34" charset="0"/>
              </a:rPr>
              <a:t> cam</a:t>
            </a:r>
            <a:endParaRPr lang="en-US" sz="8000" b="1" dirty="0">
              <a:ln w="9525">
                <a:solidFill>
                  <a:schemeClr val="bg1"/>
                </a:solidFill>
                <a:prstDash val="solid"/>
              </a:ln>
              <a:solidFill>
                <a:srgbClr val="775B46"/>
              </a:solidFill>
              <a:effectLst>
                <a:outerShdw blurRad="12700" dist="63500" dir="240000" algn="tl" rotWithShape="0">
                  <a:schemeClr val="bg1"/>
                </a:outerShdw>
              </a:effectLst>
              <a:latin typeface="UTM Azuki" panose="02040603050506020204" pitchFamily="18" charset="0"/>
              <a:cs typeface="Calibri Light" panose="020F0302020204030204" pitchFamily="34" charset="0"/>
            </a:endParaRPr>
          </a:p>
        </p:txBody>
      </p:sp>
      <p:pic>
        <p:nvPicPr>
          <p:cNvPr id="16" name="图片 9">
            <a:extLst>
              <a:ext uri="{FF2B5EF4-FFF2-40B4-BE49-F238E27FC236}">
                <a16:creationId xmlns:a16="http://schemas.microsoft.com/office/drawing/2014/main" id="{BE8E4213-087B-4FBE-B405-B867E5AA6D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894569" y="1132772"/>
            <a:ext cx="1848758" cy="864462"/>
          </a:xfrm>
          <a:prstGeom prst="rect">
            <a:avLst/>
          </a:prstGeom>
        </p:spPr>
      </p:pic>
      <p:grpSp>
        <p:nvGrpSpPr>
          <p:cNvPr id="19" name="Group 18">
            <a:extLst>
              <a:ext uri="{FF2B5EF4-FFF2-40B4-BE49-F238E27FC236}">
                <a16:creationId xmlns:a16="http://schemas.microsoft.com/office/drawing/2014/main" id="{B90DB282-A631-426F-880D-D9ABC10C61B3}"/>
              </a:ext>
            </a:extLst>
          </p:cNvPr>
          <p:cNvGrpSpPr/>
          <p:nvPr/>
        </p:nvGrpSpPr>
        <p:grpSpPr>
          <a:xfrm>
            <a:off x="6968988" y="411247"/>
            <a:ext cx="3200400" cy="1107996"/>
            <a:chOff x="6968988" y="154072"/>
            <a:chExt cx="3200400" cy="1107996"/>
          </a:xfrm>
        </p:grpSpPr>
        <p:sp>
          <p:nvSpPr>
            <p:cNvPr id="17" name="缺角矩形 1">
              <a:extLst>
                <a:ext uri="{FF2B5EF4-FFF2-40B4-BE49-F238E27FC236}">
                  <a16:creationId xmlns:a16="http://schemas.microsoft.com/office/drawing/2014/main" id="{499FDA0D-7DB5-46A8-A75C-A5C1EC075AEA}"/>
                </a:ext>
              </a:extLst>
            </p:cNvPr>
            <p:cNvSpPr/>
            <p:nvPr/>
          </p:nvSpPr>
          <p:spPr>
            <a:xfrm>
              <a:off x="6968988" y="231407"/>
              <a:ext cx="3200400" cy="1023217"/>
            </a:xfrm>
            <a:prstGeom prst="plaque">
              <a:avLst/>
            </a:prstGeom>
            <a:solidFill>
              <a:srgbClr val="F2D8B7"/>
            </a:solidFill>
            <a:ln w="57150">
              <a:solidFill>
                <a:srgbClr val="9800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36号-正文宋楷" panose="00000500000000000000" pitchFamily="2" charset="-122"/>
              </a:endParaRPr>
            </a:p>
          </p:txBody>
        </p:sp>
        <p:sp>
          <p:nvSpPr>
            <p:cNvPr id="18" name="TextBox 17">
              <a:extLst>
                <a:ext uri="{FF2B5EF4-FFF2-40B4-BE49-F238E27FC236}">
                  <a16:creationId xmlns:a16="http://schemas.microsoft.com/office/drawing/2014/main" id="{AF174525-8C5A-4A38-84A5-1A418B2192DA}"/>
                </a:ext>
              </a:extLst>
            </p:cNvPr>
            <p:cNvSpPr txBox="1"/>
            <p:nvPr/>
          </p:nvSpPr>
          <p:spPr>
            <a:xfrm>
              <a:off x="7194649" y="154072"/>
              <a:ext cx="2749078" cy="1107996"/>
            </a:xfrm>
            <a:prstGeom prst="rect">
              <a:avLst/>
            </a:prstGeom>
            <a:noFill/>
          </p:spPr>
          <p:txBody>
            <a:bodyPr wrap="square">
              <a:spAutoFit/>
            </a:bodyPr>
            <a:lstStyle/>
            <a:p>
              <a:pPr algn="ctr"/>
              <a:r>
                <a:rPr lang="en-US" sz="6600" b="1" dirty="0" err="1">
                  <a:ln w="9525">
                    <a:solidFill>
                      <a:schemeClr val="bg1"/>
                    </a:solidFill>
                    <a:prstDash val="solid"/>
                  </a:ln>
                  <a:solidFill>
                    <a:srgbClr val="775B46"/>
                  </a:solidFill>
                  <a:effectLst>
                    <a:innerShdw blurRad="63500" dist="50800" dir="18900000">
                      <a:prstClr val="black">
                        <a:alpha val="50000"/>
                      </a:prstClr>
                    </a:innerShdw>
                  </a:effectLst>
                  <a:latin typeface="UTM Azuki" panose="02040603050506020204" pitchFamily="18" charset="0"/>
                  <a:cs typeface="Calibri Light" panose="020F0302020204030204" pitchFamily="34" charset="0"/>
                </a:rPr>
                <a:t>Đọc</a:t>
              </a:r>
              <a:endParaRPr lang="en-US" sz="6600" dirty="0">
                <a:effectLst>
                  <a:innerShdw blurRad="63500" dist="50800" dir="18900000">
                    <a:prstClr val="black">
                      <a:alpha val="50000"/>
                    </a:prstClr>
                  </a:innerShdw>
                </a:effectLst>
              </a:endParaRPr>
            </a:p>
          </p:txBody>
        </p:sp>
      </p:grpSp>
      <p:pic>
        <p:nvPicPr>
          <p:cNvPr id="20" name="图片 9">
            <a:extLst>
              <a:ext uri="{FF2B5EF4-FFF2-40B4-BE49-F238E27FC236}">
                <a16:creationId xmlns:a16="http://schemas.microsoft.com/office/drawing/2014/main" id="{7C11A49F-4CEA-45EE-842A-39D59CBF6E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43242" y="1132772"/>
            <a:ext cx="1848758" cy="864462"/>
          </a:xfrm>
          <a:prstGeom prst="rect">
            <a:avLst/>
          </a:prstGeom>
        </p:spPr>
      </p:pic>
      <p:sp>
        <p:nvSpPr>
          <p:cNvPr id="4" name="TextBox 3">
            <a:extLst>
              <a:ext uri="{FF2B5EF4-FFF2-40B4-BE49-F238E27FC236}">
                <a16:creationId xmlns:a16="http://schemas.microsoft.com/office/drawing/2014/main" id="{FC7CEF06-1FAA-63CF-1926-5FA46A5515CB}"/>
              </a:ext>
            </a:extLst>
          </p:cNvPr>
          <p:cNvSpPr txBox="1"/>
          <p:nvPr/>
        </p:nvSpPr>
        <p:spPr>
          <a:xfrm>
            <a:off x="8274880" y="4872395"/>
            <a:ext cx="4136723" cy="523220"/>
          </a:xfrm>
          <a:prstGeom prst="rect">
            <a:avLst/>
          </a:prstGeom>
          <a:noFill/>
        </p:spPr>
        <p:txBody>
          <a:bodyPr wrap="square" rtlCol="0">
            <a:spAutoFit/>
          </a:bodyPr>
          <a:lstStyle/>
          <a:p>
            <a:r>
              <a:rPr lang="en-VN" sz="2800" dirty="0">
                <a:solidFill>
                  <a:srgbClr val="C00000"/>
                </a:solidFill>
                <a:latin typeface="#9Slide03 IcielPanton Black" pitchFamily="2" charset="77"/>
              </a:rPr>
              <a:t>Nguyễn Huy Tưởng</a:t>
            </a:r>
          </a:p>
        </p:txBody>
      </p:sp>
      <p:pic>
        <p:nvPicPr>
          <p:cNvPr id="7" name="Picture 6" descr="A person in a garment&#10;&#10;Description automatically generated with medium confidence">
            <a:extLst>
              <a:ext uri="{FF2B5EF4-FFF2-40B4-BE49-F238E27FC236}">
                <a16:creationId xmlns:a16="http://schemas.microsoft.com/office/drawing/2014/main" id="{B048B6F8-6849-73DE-9CF8-B2B93D56BB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2745" y="-1396576"/>
            <a:ext cx="5847867" cy="8271017"/>
          </a:xfrm>
          <a:prstGeom prst="rect">
            <a:avLst/>
          </a:prstGeom>
        </p:spPr>
      </p:pic>
    </p:spTree>
    <p:extLst>
      <p:ext uri="{BB962C8B-B14F-4D97-AF65-F5344CB8AC3E}">
        <p14:creationId xmlns:p14="http://schemas.microsoft.com/office/powerpoint/2010/main" val="3786831682"/>
      </p:ext>
    </p:extLst>
  </p:cSld>
  <p:clrMapOvr>
    <a:masterClrMapping/>
  </p:clrMapOvr>
  <mc:AlternateContent xmlns:mc="http://schemas.openxmlformats.org/markup-compatibility/2006" xmlns:p14="http://schemas.microsoft.com/office/powerpoint/2010/main">
    <mc:Choice Requires="p14">
      <p:transition spd="slow" p14:dur="900">
        <p14:flythrough dir="out" hasBounce="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9"/>
                                        </p:tgtEl>
                                        <p:attrNameLst>
                                          <p:attrName>ppt_w</p:attrName>
                                        </p:attrNameLst>
                                      </p:cBhvr>
                                      <p:tavLst>
                                        <p:tav tm="0">
                                          <p:val>
                                            <p:strVal val="#ppt_w*.05"/>
                                          </p:val>
                                        </p:tav>
                                        <p:tav tm="100000">
                                          <p:val>
                                            <p:strVal val="#ppt_w"/>
                                          </p:val>
                                        </p:tav>
                                      </p:tavLst>
                                    </p:anim>
                                    <p:anim calcmode="lin" valueType="num">
                                      <p:cBhvr>
                                        <p:cTn id="10" dur="1000" fill="hold"/>
                                        <p:tgtEl>
                                          <p:spTgt spid="19"/>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9"/>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9"/>
                                        </p:tgtEl>
                                      </p:cBhvr>
                                    </p:animEffect>
                                  </p:childTnLst>
                                </p:cTn>
                              </p:par>
                            </p:childTnLst>
                          </p:cTn>
                        </p:par>
                        <p:par>
                          <p:cTn id="15" fill="hold">
                            <p:stCondLst>
                              <p:cond delay="1000"/>
                            </p:stCondLst>
                            <p:childTnLst>
                              <p:par>
                                <p:cTn id="16" presetID="2" presetClass="entr" presetSubtype="2"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1000" fill="hold"/>
                                        <p:tgtEl>
                                          <p:spTgt spid="16"/>
                                        </p:tgtEl>
                                        <p:attrNameLst>
                                          <p:attrName>ppt_x</p:attrName>
                                        </p:attrNameLst>
                                      </p:cBhvr>
                                      <p:tavLst>
                                        <p:tav tm="0">
                                          <p:val>
                                            <p:strVal val="1+#ppt_w/2"/>
                                          </p:val>
                                        </p:tav>
                                        <p:tav tm="100000">
                                          <p:val>
                                            <p:strVal val="#ppt_x"/>
                                          </p:val>
                                        </p:tav>
                                      </p:tavLst>
                                    </p:anim>
                                    <p:anim calcmode="lin" valueType="num">
                                      <p:cBhvr additive="base">
                                        <p:cTn id="19" dur="1000" fill="hold"/>
                                        <p:tgtEl>
                                          <p:spTgt spid="16"/>
                                        </p:tgtEl>
                                        <p:attrNameLst>
                                          <p:attrName>ppt_y</p:attrName>
                                        </p:attrNameLst>
                                      </p:cBhvr>
                                      <p:tavLst>
                                        <p:tav tm="0">
                                          <p:val>
                                            <p:strVal val="#ppt_y"/>
                                          </p:val>
                                        </p:tav>
                                        <p:tav tm="100000">
                                          <p:val>
                                            <p:strVal val="#ppt_y"/>
                                          </p:val>
                                        </p:tav>
                                      </p:tavLst>
                                    </p:anim>
                                  </p:childTnLst>
                                </p:cTn>
                              </p:par>
                              <p:par>
                                <p:cTn id="20" presetID="2" presetClass="entr" presetSubtype="8"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1000" fill="hold"/>
                                        <p:tgtEl>
                                          <p:spTgt spid="20"/>
                                        </p:tgtEl>
                                        <p:attrNameLst>
                                          <p:attrName>ppt_x</p:attrName>
                                        </p:attrNameLst>
                                      </p:cBhvr>
                                      <p:tavLst>
                                        <p:tav tm="0">
                                          <p:val>
                                            <p:strVal val="0-#ppt_w/2"/>
                                          </p:val>
                                        </p:tav>
                                        <p:tav tm="100000">
                                          <p:val>
                                            <p:strVal val="#ppt_x"/>
                                          </p:val>
                                        </p:tav>
                                      </p:tavLst>
                                    </p:anim>
                                    <p:anim calcmode="lin" valueType="num">
                                      <p:cBhvr additive="base">
                                        <p:cTn id="23" dur="1000" fill="hold"/>
                                        <p:tgtEl>
                                          <p:spTgt spid="20"/>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50" presetClass="entr" presetSubtype="0" decel="10000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strVal val="#ppt_w+.3"/>
                                          </p:val>
                                        </p:tav>
                                        <p:tav tm="100000">
                                          <p:val>
                                            <p:strVal val="#ppt_w"/>
                                          </p:val>
                                        </p:tav>
                                      </p:tavLst>
                                    </p:anim>
                                    <p:anim calcmode="lin" valueType="num">
                                      <p:cBhvr>
                                        <p:cTn id="28" dur="1000" fill="hold"/>
                                        <p:tgtEl>
                                          <p:spTgt spid="14"/>
                                        </p:tgtEl>
                                        <p:attrNameLst>
                                          <p:attrName>ppt_h</p:attrName>
                                        </p:attrNameLst>
                                      </p:cBhvr>
                                      <p:tavLst>
                                        <p:tav tm="0">
                                          <p:val>
                                            <p:strVal val="#ppt_h"/>
                                          </p:val>
                                        </p:tav>
                                        <p:tav tm="100000">
                                          <p:val>
                                            <p:strVal val="#ppt_h"/>
                                          </p:val>
                                        </p:tav>
                                      </p:tavLst>
                                    </p:anim>
                                    <p:animEffect transition="in" filter="fade">
                                      <p:cBhvr>
                                        <p:cTn id="29" dur="1000"/>
                                        <p:tgtEl>
                                          <p:spTgt spid="14"/>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linds(horizontal)">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8">
            <a:extLst>
              <a:ext uri="{FF2B5EF4-FFF2-40B4-BE49-F238E27FC236}">
                <a16:creationId xmlns:a16="http://schemas.microsoft.com/office/drawing/2014/main" id="{6B313825-54FD-4450-B80B-550C18F194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850" y="5182559"/>
            <a:ext cx="5920402" cy="1488343"/>
          </a:xfrm>
          <a:prstGeom prst="rect">
            <a:avLst/>
          </a:prstGeom>
        </p:spPr>
      </p:pic>
      <p:pic>
        <p:nvPicPr>
          <p:cNvPr id="25" name="图片 7">
            <a:extLst>
              <a:ext uri="{FF2B5EF4-FFF2-40B4-BE49-F238E27FC236}">
                <a16:creationId xmlns:a16="http://schemas.microsoft.com/office/drawing/2014/main" id="{4925B8AA-0D66-4944-8163-D394E3417E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419724"/>
            <a:ext cx="5884750" cy="1438275"/>
          </a:xfrm>
          <a:prstGeom prst="rect">
            <a:avLst/>
          </a:prstGeom>
        </p:spPr>
      </p:pic>
      <p:pic>
        <p:nvPicPr>
          <p:cNvPr id="26" name="图片 9">
            <a:extLst>
              <a:ext uri="{FF2B5EF4-FFF2-40B4-BE49-F238E27FC236}">
                <a16:creationId xmlns:a16="http://schemas.microsoft.com/office/drawing/2014/main" id="{74F046AC-8A88-49E5-A40C-9F7FE41771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0846" y="5715733"/>
            <a:ext cx="5884750" cy="1142266"/>
          </a:xfrm>
          <a:prstGeom prst="rect">
            <a:avLst/>
          </a:prstGeom>
        </p:spPr>
      </p:pic>
      <p:pic>
        <p:nvPicPr>
          <p:cNvPr id="23" name="图片 66" descr="云">
            <a:extLst>
              <a:ext uri="{FF2B5EF4-FFF2-40B4-BE49-F238E27FC236}">
                <a16:creationId xmlns:a16="http://schemas.microsoft.com/office/drawing/2014/main" id="{DC08F703-71DC-465A-8B4F-89B07F57BBAC}"/>
              </a:ext>
            </a:extLst>
          </p:cNvPr>
          <p:cNvPicPr>
            <a:picLocks noChangeAspect="1"/>
          </p:cNvPicPr>
          <p:nvPr/>
        </p:nvPicPr>
        <p:blipFill>
          <a:blip r:embed="rId5"/>
          <a:stretch>
            <a:fillRect/>
          </a:stretch>
        </p:blipFill>
        <p:spPr>
          <a:xfrm>
            <a:off x="0" y="-8890"/>
            <a:ext cx="12192000" cy="1950720"/>
          </a:xfrm>
          <a:prstGeom prst="rect">
            <a:avLst/>
          </a:prstGeom>
        </p:spPr>
      </p:pic>
      <p:grpSp>
        <p:nvGrpSpPr>
          <p:cNvPr id="32" name="Group 31">
            <a:extLst>
              <a:ext uri="{FF2B5EF4-FFF2-40B4-BE49-F238E27FC236}">
                <a16:creationId xmlns:a16="http://schemas.microsoft.com/office/drawing/2014/main" id="{6FD6016E-970D-4D78-8A42-B896783688EC}"/>
              </a:ext>
            </a:extLst>
          </p:cNvPr>
          <p:cNvGrpSpPr/>
          <p:nvPr/>
        </p:nvGrpSpPr>
        <p:grpSpPr>
          <a:xfrm>
            <a:off x="-333241" y="290871"/>
            <a:ext cx="12435982" cy="6483804"/>
            <a:chOff x="7155732" y="872837"/>
            <a:chExt cx="4925464" cy="4977246"/>
          </a:xfrm>
        </p:grpSpPr>
        <p:sp>
          <p:nvSpPr>
            <p:cNvPr id="20" name="矩形 24">
              <a:extLst>
                <a:ext uri="{FF2B5EF4-FFF2-40B4-BE49-F238E27FC236}">
                  <a16:creationId xmlns:a16="http://schemas.microsoft.com/office/drawing/2014/main" id="{D0C5F236-DE92-4AD8-A615-2DDF594A10C5}"/>
                </a:ext>
              </a:extLst>
            </p:cNvPr>
            <p:cNvSpPr/>
            <p:nvPr/>
          </p:nvSpPr>
          <p:spPr>
            <a:xfrm>
              <a:off x="7377546" y="872837"/>
              <a:ext cx="4703650" cy="4977246"/>
            </a:xfrm>
            <a:prstGeom prst="plaque">
              <a:avLst>
                <a:gd name="adj" fmla="val 5811"/>
              </a:avLst>
            </a:prstGeom>
            <a:solidFill>
              <a:srgbClr val="EBF9D3"/>
            </a:solidFill>
            <a:ln w="28575">
              <a:solidFill>
                <a:srgbClr val="F1D06D"/>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1" name="TextBox 30">
              <a:extLst>
                <a:ext uri="{FF2B5EF4-FFF2-40B4-BE49-F238E27FC236}">
                  <a16:creationId xmlns:a16="http://schemas.microsoft.com/office/drawing/2014/main" id="{02D418E8-AB4C-4429-8205-6A8322862D2F}"/>
                </a:ext>
              </a:extLst>
            </p:cNvPr>
            <p:cNvSpPr txBox="1"/>
            <p:nvPr/>
          </p:nvSpPr>
          <p:spPr>
            <a:xfrm>
              <a:off x="7155732" y="878897"/>
              <a:ext cx="4831958" cy="590656"/>
            </a:xfrm>
            <a:prstGeom prst="rect">
              <a:avLst/>
            </a:prstGeom>
            <a:noFill/>
          </p:spPr>
          <p:txBody>
            <a:bodyPr wrap="square">
              <a:spAutoFit/>
            </a:bodyPr>
            <a:lstStyle/>
            <a:p>
              <a:pPr algn="ctr">
                <a:spcBef>
                  <a:spcPct val="50000"/>
                </a:spcBef>
              </a:pPr>
              <a:r>
                <a:rPr lang="en-US" altLang="en-US" sz="4400" b="1" dirty="0">
                  <a:solidFill>
                    <a:srgbClr val="C00000"/>
                  </a:solidFill>
                  <a:latin typeface="#9Slide03 SVNEvery Movie Every " panose="02000500000000000000" pitchFamily="2" charset="77"/>
                  <a:cs typeface="Times New Roman" panose="02020603050405020304" pitchFamily="18" charset="0"/>
                </a:rPr>
                <a:t>	</a:t>
              </a:r>
              <a:r>
                <a:rPr lang="en-US" altLang="en-US" sz="4400" b="1" dirty="0" err="1">
                  <a:solidFill>
                    <a:srgbClr val="C00000"/>
                  </a:solidFill>
                  <a:latin typeface="#9Slide03 SVNEvery Movie Every " panose="02000500000000000000" pitchFamily="2" charset="77"/>
                  <a:cs typeface="Times New Roman" panose="02020603050405020304" pitchFamily="18" charset="0"/>
                </a:rPr>
                <a:t>Bóp</a:t>
              </a:r>
              <a:r>
                <a:rPr lang="en-US" altLang="en-US" sz="4400" b="1" dirty="0">
                  <a:solidFill>
                    <a:srgbClr val="C00000"/>
                  </a:solidFill>
                  <a:latin typeface="#9Slide03 SVNEvery Movie Every " panose="02000500000000000000" pitchFamily="2" charset="77"/>
                  <a:cs typeface="Times New Roman" panose="02020603050405020304" pitchFamily="18" charset="0"/>
                </a:rPr>
                <a:t> </a:t>
              </a:r>
              <a:r>
                <a:rPr lang="en-US" altLang="en-US" sz="4400" b="1" dirty="0" err="1">
                  <a:solidFill>
                    <a:srgbClr val="C00000"/>
                  </a:solidFill>
                  <a:latin typeface="#9Slide03 SVNEvery Movie Every " panose="02000500000000000000" pitchFamily="2" charset="77"/>
                  <a:cs typeface="Times New Roman" panose="02020603050405020304" pitchFamily="18" charset="0"/>
                </a:rPr>
                <a:t>nát</a:t>
              </a:r>
              <a:r>
                <a:rPr lang="en-US" altLang="en-US" sz="4400" b="1" dirty="0">
                  <a:solidFill>
                    <a:srgbClr val="C00000"/>
                  </a:solidFill>
                  <a:latin typeface="#9Slide03 SVNEvery Movie Every " panose="02000500000000000000" pitchFamily="2" charset="77"/>
                  <a:cs typeface="Times New Roman" panose="02020603050405020304" pitchFamily="18" charset="0"/>
                </a:rPr>
                <a:t> </a:t>
              </a:r>
              <a:r>
                <a:rPr lang="en-US" altLang="en-US" sz="4400" b="1" dirty="0" err="1">
                  <a:solidFill>
                    <a:srgbClr val="C00000"/>
                  </a:solidFill>
                  <a:latin typeface="#9Slide03 SVNEvery Movie Every " panose="02000500000000000000" pitchFamily="2" charset="77"/>
                  <a:cs typeface="Times New Roman" panose="02020603050405020304" pitchFamily="18" charset="0"/>
                </a:rPr>
                <a:t>quả</a:t>
              </a:r>
              <a:r>
                <a:rPr lang="en-US" altLang="en-US" sz="4400" b="1" dirty="0">
                  <a:solidFill>
                    <a:srgbClr val="C00000"/>
                  </a:solidFill>
                  <a:latin typeface="#9Slide03 SVNEvery Movie Every " panose="02000500000000000000" pitchFamily="2" charset="77"/>
                  <a:cs typeface="Times New Roman" panose="02020603050405020304" pitchFamily="18" charset="0"/>
                </a:rPr>
                <a:t> cam</a:t>
              </a:r>
            </a:p>
          </p:txBody>
        </p:sp>
      </p:grpSp>
      <p:sp>
        <p:nvSpPr>
          <p:cNvPr id="2" name="TextBox 1">
            <a:extLst>
              <a:ext uri="{FF2B5EF4-FFF2-40B4-BE49-F238E27FC236}">
                <a16:creationId xmlns:a16="http://schemas.microsoft.com/office/drawing/2014/main" id="{1B405E76-91CE-3B7D-B3A8-61851F8CE073}"/>
              </a:ext>
            </a:extLst>
          </p:cNvPr>
          <p:cNvSpPr txBox="1"/>
          <p:nvPr/>
        </p:nvSpPr>
        <p:spPr>
          <a:xfrm>
            <a:off x="152220" y="964433"/>
            <a:ext cx="11887559" cy="6186309"/>
          </a:xfrm>
          <a:prstGeom prst="rect">
            <a:avLst/>
          </a:prstGeom>
          <a:noFill/>
        </p:spPr>
        <p:txBody>
          <a:bodyPr wrap="square" rtlCol="0">
            <a:spAutoFit/>
          </a:bodyPr>
          <a:lstStyle/>
          <a:p>
            <a:pPr algn="l"/>
            <a:r>
              <a:rPr lang="vi-VN" sz="2200" b="0" i="0" u="none" strike="noStrike" dirty="0">
                <a:solidFill>
                  <a:srgbClr val="616161"/>
                </a:solidFill>
                <a:effectLst/>
                <a:latin typeface="Tahoma" panose="020B0604030504040204" pitchFamily="34" charset="0"/>
              </a:rPr>
              <a:t>     Giặc Nguyên cho sứ thần sang giả vờ mượn đường để xâm chiếm nước ta. Thấy sứ giặc ngang ngược, Trần Quốc Toản vô cùng căm giận.</a:t>
            </a:r>
          </a:p>
          <a:p>
            <a:pPr algn="l"/>
            <a:r>
              <a:rPr lang="vi-VN" sz="2200" b="0" i="0" u="none" strike="noStrike" dirty="0">
                <a:solidFill>
                  <a:srgbClr val="616161"/>
                </a:solidFill>
                <a:effectLst/>
                <a:latin typeface="Tahoma" panose="020B0604030504040204" pitchFamily="34" charset="0"/>
              </a:rPr>
              <a:t>     Biết vua họp bàn việc nước ở dưới thuyền rồng, Quốc Toản muốn gặp để xin vua quyết đánh. Đợi mãi không gặp được vua, cậu liều chết xô mấy người lính gác, xăm xăm xuống bến. </a:t>
            </a:r>
          </a:p>
          <a:p>
            <a:pPr algn="l"/>
            <a:r>
              <a:rPr lang="vi-VN" sz="2200" dirty="0">
                <a:solidFill>
                  <a:srgbClr val="616161"/>
                </a:solidFill>
                <a:latin typeface="Tahoma" panose="020B0604030504040204" pitchFamily="34" charset="0"/>
              </a:rPr>
              <a:t>     Gặp vua, Quốc Toản quỳ xuống tâu:</a:t>
            </a:r>
            <a:endParaRPr lang="vi-VN" sz="2200" b="0" i="0" u="none" strike="noStrike" dirty="0">
              <a:solidFill>
                <a:srgbClr val="616161"/>
              </a:solidFill>
              <a:effectLst/>
              <a:latin typeface="Tahoma" panose="020B0604030504040204" pitchFamily="34" charset="0"/>
            </a:endParaRPr>
          </a:p>
          <a:p>
            <a:pPr algn="l"/>
            <a:r>
              <a:rPr lang="vi-VN" sz="2200" b="0" i="0" u="none" strike="noStrike" dirty="0">
                <a:solidFill>
                  <a:srgbClr val="616161"/>
                </a:solidFill>
                <a:effectLst/>
                <a:latin typeface="Tahoma" panose="020B0604030504040204" pitchFamily="34" charset="0"/>
              </a:rPr>
              <a:t>- Cho giặc mượn đường là mất nước. Xin bệ hạ cho đánh!</a:t>
            </a:r>
          </a:p>
          <a:p>
            <a:pPr algn="l"/>
            <a:r>
              <a:rPr lang="vi-VN" sz="2200" b="0" i="0" u="none" strike="noStrike" dirty="0">
                <a:solidFill>
                  <a:srgbClr val="616161"/>
                </a:solidFill>
                <a:effectLst/>
                <a:latin typeface="Tahoma" panose="020B0604030504040204" pitchFamily="34" charset="0"/>
              </a:rPr>
              <a:t>   Nói xong, cậu tự đặt thanh gươm lên gáy, xin chịu tội.</a:t>
            </a:r>
          </a:p>
          <a:p>
            <a:pPr algn="l"/>
            <a:r>
              <a:rPr lang="vi-VN" sz="2200" b="0" i="0" u="none" strike="noStrike" dirty="0">
                <a:solidFill>
                  <a:srgbClr val="616161"/>
                </a:solidFill>
                <a:effectLst/>
                <a:latin typeface="Tahoma" panose="020B0604030504040204" pitchFamily="34" charset="0"/>
              </a:rPr>
              <a:t>   Vua cho Quốc Toản đứng dậy, ôn tồn bảo:</a:t>
            </a:r>
          </a:p>
          <a:p>
            <a:pPr algn="l"/>
            <a:r>
              <a:rPr lang="vi-VN" sz="2200" b="0" i="0" u="none" strike="noStrike" dirty="0">
                <a:solidFill>
                  <a:srgbClr val="616161"/>
                </a:solidFill>
                <a:effectLst/>
                <a:latin typeface="Tahoma" panose="020B0604030504040204" pitchFamily="34" charset="0"/>
              </a:rPr>
              <a:t>- Quốc Toản làm trái phép nước, lẽ ra phải trị tội. Nhưng còn trẻ mà đã biết lo việc nước, ta có lời khen. </a:t>
            </a:r>
          </a:p>
          <a:p>
            <a:pPr algn="l"/>
            <a:r>
              <a:rPr lang="vi-VN" sz="2200" b="0" i="0" u="none" strike="noStrike" dirty="0">
                <a:solidFill>
                  <a:srgbClr val="616161"/>
                </a:solidFill>
                <a:effectLst/>
                <a:latin typeface="Tahoma" panose="020B0604030504040204" pitchFamily="34" charset="0"/>
              </a:rPr>
              <a:t>   Nói rồi, Vua ban cho Quốc Toản một quả cam.</a:t>
            </a:r>
          </a:p>
          <a:p>
            <a:pPr algn="l"/>
            <a:r>
              <a:rPr lang="vi-VN" sz="2200" b="0" i="0" u="none" strike="noStrike" dirty="0">
                <a:solidFill>
                  <a:srgbClr val="616161"/>
                </a:solidFill>
                <a:effectLst/>
                <a:latin typeface="Tahoma" panose="020B0604030504040204" pitchFamily="34" charset="0"/>
              </a:rPr>
              <a:t>    Quốc Toản ấm ức bước lên bờ: "Vua ban cho cam quý nhưng xem ta như trẻ con, không cho dự bàn việc nước". Nghĩ đến quân giặc ngang ngược, cậu nghiến răng, hai bàn tay bóp chặt.</a:t>
            </a:r>
          </a:p>
          <a:p>
            <a:pPr algn="l"/>
            <a:r>
              <a:rPr lang="vi-VN" sz="2200" b="0" i="0" u="none" strike="noStrike" dirty="0">
                <a:solidFill>
                  <a:srgbClr val="616161"/>
                </a:solidFill>
                <a:effectLst/>
                <a:latin typeface="Tahoma" panose="020B0604030504040204" pitchFamily="34" charset="0"/>
              </a:rPr>
              <a:t>    Khi trở ra, Quốc Toản xoè tay cho mọi người xem cam quý. Nhưng quả cam đã nát từ bao giờ.</a:t>
            </a:r>
          </a:p>
          <a:p>
            <a:pPr algn="r"/>
            <a:r>
              <a:rPr lang="vi-VN" sz="2200" b="0" i="1" u="none" strike="noStrike" dirty="0">
                <a:solidFill>
                  <a:srgbClr val="616161"/>
                </a:solidFill>
                <a:effectLst/>
                <a:latin typeface="Tahoma" panose="020B0604030504040204" pitchFamily="34" charset="0"/>
              </a:rPr>
              <a:t>Theo</a:t>
            </a:r>
            <a:r>
              <a:rPr lang="vi-VN" sz="2200" b="1" i="1" u="none" strike="noStrike" dirty="0">
                <a:solidFill>
                  <a:srgbClr val="616161"/>
                </a:solidFill>
                <a:effectLst/>
                <a:latin typeface="Tahoma" panose="020B0604030504040204" pitchFamily="34" charset="0"/>
              </a:rPr>
              <a:t> </a:t>
            </a:r>
            <a:r>
              <a:rPr lang="vi-VN" sz="2200" b="1" i="0" u="none" strike="noStrike" dirty="0">
                <a:solidFill>
                  <a:srgbClr val="616161"/>
                </a:solidFill>
                <a:effectLst/>
                <a:latin typeface="Tahoma" panose="020B0604030504040204" pitchFamily="34" charset="0"/>
              </a:rPr>
              <a:t>NGUYỄN HUY TƯỞNG</a:t>
            </a:r>
            <a:endParaRPr lang="vi-VN" sz="2200" b="0" i="0" u="none" strike="noStrike" dirty="0">
              <a:solidFill>
                <a:srgbClr val="616161"/>
              </a:solidFill>
              <a:effectLst/>
              <a:latin typeface="Tahoma" panose="020B0604030504040204" pitchFamily="34" charset="0"/>
            </a:endParaRPr>
          </a:p>
          <a:p>
            <a:endParaRPr lang="en-VN" sz="2200" dirty="0"/>
          </a:p>
        </p:txBody>
      </p:sp>
      <p:sp>
        <p:nvSpPr>
          <p:cNvPr id="4" name="Cloud 3">
            <a:extLst>
              <a:ext uri="{FF2B5EF4-FFF2-40B4-BE49-F238E27FC236}">
                <a16:creationId xmlns:a16="http://schemas.microsoft.com/office/drawing/2014/main" id="{24E0F925-5E0C-EC58-8E3E-DDB612562F1E}"/>
              </a:ext>
            </a:extLst>
          </p:cNvPr>
          <p:cNvSpPr/>
          <p:nvPr/>
        </p:nvSpPr>
        <p:spPr>
          <a:xfrm>
            <a:off x="386850" y="83325"/>
            <a:ext cx="1752501" cy="881108"/>
          </a:xfrm>
          <a:prstGeom prst="cloud">
            <a:avLst/>
          </a:prstGeom>
          <a:solidFill>
            <a:srgbClr val="FFDF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dirty="0">
                <a:solidFill>
                  <a:srgbClr val="C00000"/>
                </a:solidFill>
                <a:latin typeface="#9Slide03 IcielPanton Black" pitchFamily="2" charset="77"/>
              </a:rPr>
              <a:t>Đọc toàn bài</a:t>
            </a:r>
          </a:p>
        </p:txBody>
      </p:sp>
    </p:spTree>
    <p:extLst>
      <p:ext uri="{BB962C8B-B14F-4D97-AF65-F5344CB8AC3E}">
        <p14:creationId xmlns:p14="http://schemas.microsoft.com/office/powerpoint/2010/main" val="307281443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par>
                                <p:cTn id="11" presetID="22" presetClass="entr" presetSubtype="4"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down)">
                                      <p:cBhvr>
                                        <p:cTn id="16" dur="500"/>
                                        <p:tgtEl>
                                          <p:spTgt spid="26"/>
                                        </p:tgtEl>
                                      </p:cBhvr>
                                    </p:animEffect>
                                  </p:childTnLst>
                                </p:cTn>
                              </p:par>
                              <p:par>
                                <p:cTn id="17" presetID="12" presetClass="entr" presetSubtype="8"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p:tgtEl>
                                          <p:spTgt spid="32"/>
                                        </p:tgtEl>
                                        <p:attrNameLst>
                                          <p:attrName>ppt_x</p:attrName>
                                        </p:attrNameLst>
                                      </p:cBhvr>
                                      <p:tavLst>
                                        <p:tav tm="0">
                                          <p:val>
                                            <p:strVal val="#ppt_x-#ppt_w*1.125000"/>
                                          </p:val>
                                        </p:tav>
                                        <p:tav tm="100000">
                                          <p:val>
                                            <p:strVal val="#ppt_x"/>
                                          </p:val>
                                        </p:tav>
                                      </p:tavLst>
                                    </p:anim>
                                    <p:animEffect transition="in" filter="wipe(right)">
                                      <p:cBhvr>
                                        <p:cTn id="2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 descr="图片包含 矢量图形, 文字&#10;&#10;已生成高可信度的说明">
            <a:extLst>
              <a:ext uri="{FF2B5EF4-FFF2-40B4-BE49-F238E27FC236}">
                <a16:creationId xmlns:a16="http://schemas.microsoft.com/office/drawing/2014/main" id="{2F89B03B-8E83-4F08-B63E-B94AD7073F0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3827" b="29462"/>
          <a:stretch/>
        </p:blipFill>
        <p:spPr>
          <a:xfrm>
            <a:off x="0" y="4242921"/>
            <a:ext cx="12191999" cy="366816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834921"/>
            <a:ext cx="11749104" cy="9987963"/>
          </a:xfrm>
          <a:prstGeom prst="rect">
            <a:avLst/>
          </a:prstGeom>
        </p:spPr>
      </p:pic>
      <p:sp>
        <p:nvSpPr>
          <p:cNvPr id="8" name="文本框 6">
            <a:extLst>
              <a:ext uri="{FF2B5EF4-FFF2-40B4-BE49-F238E27FC236}">
                <a16:creationId xmlns:a16="http://schemas.microsoft.com/office/drawing/2014/main" id="{14E1C89D-F82E-46A6-B0B5-8C5C7843D6E8}"/>
              </a:ext>
            </a:extLst>
          </p:cNvPr>
          <p:cNvSpPr txBox="1"/>
          <p:nvPr/>
        </p:nvSpPr>
        <p:spPr>
          <a:xfrm>
            <a:off x="1599345" y="3159061"/>
            <a:ext cx="9494276" cy="2027478"/>
          </a:xfrm>
          <a:prstGeom prst="rect">
            <a:avLst/>
          </a:prstGeom>
          <a:noFill/>
        </p:spPr>
        <p:txBody>
          <a:bodyPr wrap="square" rtlCol="0">
            <a:spAutoFit/>
          </a:bodyPr>
          <a:lstStyle>
            <a:defPPr>
              <a:defRPr lang="zh-CN"/>
            </a:defPPr>
            <a:lvl1pPr algn="just">
              <a:lnSpc>
                <a:spcPct val="120000"/>
              </a:lnSpc>
              <a:defRPr sz="3600" i="0">
                <a:solidFill>
                  <a:srgbClr val="A05B2E"/>
                </a:solidFill>
                <a:effectLst/>
                <a:latin typeface="思源黑体 CN Bold" panose="020B0800000000000000" pitchFamily="34" charset="-122"/>
                <a:ea typeface="思源黑体 CN Bold" panose="020B0800000000000000" pitchFamily="34" charset="-122"/>
              </a:defRPr>
            </a:lvl1pPr>
          </a:lstStyle>
          <a:p>
            <a:r>
              <a:rPr lang="en-US" altLang="zh-CN" sz="11500" b="1" dirty="0" err="1">
                <a:solidFill>
                  <a:schemeClr val="accent2"/>
                </a:solidFill>
                <a:effectLst>
                  <a:glow rad="101600">
                    <a:schemeClr val="accent1">
                      <a:satMod val="175000"/>
                      <a:alpha val="40000"/>
                    </a:schemeClr>
                  </a:glow>
                  <a:outerShdw blurRad="50800" dist="38100" algn="l" rotWithShape="0">
                    <a:prstClr val="black">
                      <a:alpha val="40000"/>
                    </a:prstClr>
                  </a:outerShdw>
                  <a:reflection blurRad="6350" stA="55000" endA="300" endPos="45500" dir="5400000" sy="-100000" algn="bl" rotWithShape="0"/>
                </a:effectLst>
                <a:latin typeface="#9Slide03 SVNNeutraface 2" panose="02000600040000020004" pitchFamily="2" charset="77"/>
                <a:ea typeface="Verdana" panose="020B0604030504040204" pitchFamily="34" charset="0"/>
              </a:rPr>
              <a:t>Tìm</a:t>
            </a:r>
            <a:r>
              <a:rPr lang="en-US" altLang="zh-CN" sz="11500" b="1" dirty="0">
                <a:solidFill>
                  <a:schemeClr val="accent2"/>
                </a:solidFill>
                <a:effectLst>
                  <a:glow rad="101600">
                    <a:schemeClr val="accent1">
                      <a:satMod val="175000"/>
                      <a:alpha val="40000"/>
                    </a:schemeClr>
                  </a:glow>
                  <a:outerShdw blurRad="50800" dist="38100" algn="l" rotWithShape="0">
                    <a:prstClr val="black">
                      <a:alpha val="40000"/>
                    </a:prstClr>
                  </a:outerShdw>
                  <a:reflection blurRad="6350" stA="55000" endA="300" endPos="45500" dir="5400000" sy="-100000" algn="bl" rotWithShape="0"/>
                </a:effectLst>
                <a:latin typeface="#9Slide03 SVNNeutraface 2" panose="02000600040000020004" pitchFamily="2" charset="77"/>
                <a:ea typeface="Verdana" panose="020B0604030504040204" pitchFamily="34" charset="0"/>
              </a:rPr>
              <a:t> </a:t>
            </a:r>
            <a:r>
              <a:rPr lang="en-US" altLang="zh-CN" sz="11500" b="1" dirty="0" err="1">
                <a:solidFill>
                  <a:schemeClr val="accent2"/>
                </a:solidFill>
                <a:effectLst>
                  <a:glow rad="101600">
                    <a:schemeClr val="accent1">
                      <a:satMod val="175000"/>
                      <a:alpha val="40000"/>
                    </a:schemeClr>
                  </a:glow>
                  <a:outerShdw blurRad="50800" dist="38100" algn="l" rotWithShape="0">
                    <a:prstClr val="black">
                      <a:alpha val="40000"/>
                    </a:prstClr>
                  </a:outerShdw>
                  <a:reflection blurRad="6350" stA="55000" endA="300" endPos="45500" dir="5400000" sy="-100000" algn="bl" rotWithShape="0"/>
                </a:effectLst>
                <a:latin typeface="#9Slide03 SVNNeutraface 2" panose="02000600040000020004" pitchFamily="2" charset="77"/>
                <a:ea typeface="Verdana" panose="020B0604030504040204" pitchFamily="34" charset="0"/>
              </a:rPr>
              <a:t>hiểu</a:t>
            </a:r>
            <a:r>
              <a:rPr lang="en-US" altLang="zh-CN" sz="11500" b="1" dirty="0">
                <a:solidFill>
                  <a:schemeClr val="accent2"/>
                </a:solidFill>
                <a:effectLst>
                  <a:glow rad="101600">
                    <a:schemeClr val="accent1">
                      <a:satMod val="175000"/>
                      <a:alpha val="40000"/>
                    </a:schemeClr>
                  </a:glow>
                  <a:outerShdw blurRad="50800" dist="38100" algn="l" rotWithShape="0">
                    <a:prstClr val="black">
                      <a:alpha val="40000"/>
                    </a:prstClr>
                  </a:outerShdw>
                  <a:reflection blurRad="6350" stA="55000" endA="300" endPos="45500" dir="5400000" sy="-100000" algn="bl" rotWithShape="0"/>
                </a:effectLst>
                <a:latin typeface="#9Slide03 SVNNeutraface 2" panose="02000600040000020004" pitchFamily="2" charset="77"/>
                <a:ea typeface="Verdana" panose="020B0604030504040204" pitchFamily="34" charset="0"/>
              </a:rPr>
              <a:t> </a:t>
            </a:r>
            <a:r>
              <a:rPr lang="en-US" altLang="zh-CN" sz="11500" b="1" dirty="0" err="1">
                <a:solidFill>
                  <a:schemeClr val="accent2"/>
                </a:solidFill>
                <a:effectLst>
                  <a:glow rad="101600">
                    <a:schemeClr val="accent1">
                      <a:satMod val="175000"/>
                      <a:alpha val="40000"/>
                    </a:schemeClr>
                  </a:glow>
                  <a:outerShdw blurRad="50800" dist="38100" algn="l" rotWithShape="0">
                    <a:prstClr val="black">
                      <a:alpha val="40000"/>
                    </a:prstClr>
                  </a:outerShdw>
                  <a:reflection blurRad="6350" stA="55000" endA="300" endPos="45500" dir="5400000" sy="-100000" algn="bl" rotWithShape="0"/>
                </a:effectLst>
                <a:latin typeface="#9Slide03 SVNNeutraface 2" panose="02000600040000020004" pitchFamily="2" charset="77"/>
                <a:ea typeface="Verdana" panose="020B0604030504040204" pitchFamily="34" charset="0"/>
              </a:rPr>
              <a:t>bài</a:t>
            </a:r>
            <a:endParaRPr lang="zh-CN" altLang="en-US" sz="11500" b="1" dirty="0">
              <a:solidFill>
                <a:schemeClr val="accent2"/>
              </a:solidFill>
              <a:effectLst>
                <a:glow rad="101600">
                  <a:schemeClr val="accent1">
                    <a:satMod val="175000"/>
                    <a:alpha val="40000"/>
                  </a:schemeClr>
                </a:glow>
                <a:outerShdw blurRad="50800" dist="38100" algn="l" rotWithShape="0">
                  <a:prstClr val="black">
                    <a:alpha val="40000"/>
                  </a:prstClr>
                </a:outerShdw>
                <a:reflection blurRad="6350" stA="55000" endA="300" endPos="45500" dir="5400000" sy="-100000" algn="bl" rotWithShape="0"/>
              </a:effectLst>
              <a:latin typeface="#9Slide03 SVNNeutraface 2" panose="02000600040000020004" pitchFamily="2" charset="77"/>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2132" y="0"/>
            <a:ext cx="5664435" cy="6850808"/>
          </a:xfrm>
          <a:prstGeom prst="rect">
            <a:avLst/>
          </a:prstGeom>
        </p:spPr>
      </p:pic>
    </p:spTree>
    <p:extLst>
      <p:ext uri="{BB962C8B-B14F-4D97-AF65-F5344CB8AC3E}">
        <p14:creationId xmlns:p14="http://schemas.microsoft.com/office/powerpoint/2010/main" val="413851900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3947"/>
                                  </p:iterate>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FD9286-E02F-4EDF-F26B-134C48E0D21F}"/>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3325" y="0"/>
            <a:ext cx="13325087" cy="6858000"/>
          </a:xfrm>
          <a:prstGeom prst="rect">
            <a:avLst/>
          </a:prstGeom>
        </p:spPr>
      </p:pic>
      <p:grpSp>
        <p:nvGrpSpPr>
          <p:cNvPr id="17" name="Group 16">
            <a:extLst>
              <a:ext uri="{FF2B5EF4-FFF2-40B4-BE49-F238E27FC236}">
                <a16:creationId xmlns:a16="http://schemas.microsoft.com/office/drawing/2014/main" id="{D523DE40-E26B-4FC3-B75D-33337039E269}"/>
              </a:ext>
            </a:extLst>
          </p:cNvPr>
          <p:cNvGrpSpPr/>
          <p:nvPr/>
        </p:nvGrpSpPr>
        <p:grpSpPr>
          <a:xfrm>
            <a:off x="-13325" y="-279400"/>
            <a:ext cx="9093200" cy="3048000"/>
            <a:chOff x="-19987" y="-419100"/>
            <a:chExt cx="13639800" cy="4572000"/>
          </a:xfrm>
        </p:grpSpPr>
        <p:pic>
          <p:nvPicPr>
            <p:cNvPr id="9" name="Picture 8">
              <a:extLst>
                <a:ext uri="{FF2B5EF4-FFF2-40B4-BE49-F238E27FC236}">
                  <a16:creationId xmlns:a16="http://schemas.microsoft.com/office/drawing/2014/main" id="{4DB11C99-F563-4E7A-857A-84FC8EFDFD9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987" y="-419100"/>
              <a:ext cx="13639800" cy="4572000"/>
            </a:xfrm>
            <a:prstGeom prst="rect">
              <a:avLst/>
            </a:prstGeom>
          </p:spPr>
        </p:pic>
        <p:sp>
          <p:nvSpPr>
            <p:cNvPr id="11" name="TextBox 10">
              <a:extLst>
                <a:ext uri="{FF2B5EF4-FFF2-40B4-BE49-F238E27FC236}">
                  <a16:creationId xmlns:a16="http://schemas.microsoft.com/office/drawing/2014/main" id="{7F41B575-7E11-4282-A4A8-1AC2419B454A}"/>
                </a:ext>
              </a:extLst>
            </p:cNvPr>
            <p:cNvSpPr txBox="1"/>
            <p:nvPr/>
          </p:nvSpPr>
          <p:spPr>
            <a:xfrm>
              <a:off x="627713" y="601250"/>
              <a:ext cx="12192000" cy="2354490"/>
            </a:xfrm>
            <a:prstGeom prst="rect">
              <a:avLst/>
            </a:prstGeom>
            <a:noFill/>
          </p:spPr>
          <p:txBody>
            <a:bodyPr wrap="square">
              <a:spAutoFit/>
            </a:bodyPr>
            <a:lstStyle/>
            <a:p>
              <a:pPr algn="ctr"/>
              <a:r>
                <a:rPr lang="vi-VN" sz="4800" b="1" dirty="0">
                  <a:ln w="22225">
                    <a:solidFill>
                      <a:schemeClr val="accent2"/>
                    </a:solidFill>
                    <a:prstDash val="solid"/>
                  </a:ln>
                  <a:solidFill>
                    <a:srgbClr val="C00000"/>
                  </a:solidFill>
                  <a:latin typeface="#9Slide03 SVNEvery Movie Every " panose="02000500000000000000" pitchFamily="2" charset="77"/>
                </a:rPr>
                <a:t>Trần Quốc Toản xin gặp vua để làm gì?</a:t>
              </a:r>
              <a:endParaRPr lang="en-US" sz="4800" b="1" dirty="0">
                <a:ln w="22225">
                  <a:solidFill>
                    <a:schemeClr val="accent2"/>
                  </a:solidFill>
                  <a:prstDash val="solid"/>
                </a:ln>
                <a:solidFill>
                  <a:srgbClr val="C00000"/>
                </a:solidFill>
                <a:latin typeface="#9Slide03 SVNEvery Movie Every " panose="02000500000000000000" pitchFamily="2" charset="77"/>
              </a:endParaRPr>
            </a:p>
          </p:txBody>
        </p:sp>
      </p:grpSp>
      <p:grpSp>
        <p:nvGrpSpPr>
          <p:cNvPr id="16" name="Group 15">
            <a:extLst>
              <a:ext uri="{FF2B5EF4-FFF2-40B4-BE49-F238E27FC236}">
                <a16:creationId xmlns:a16="http://schemas.microsoft.com/office/drawing/2014/main" id="{38561C93-176A-450F-BD95-C2A1E913EB40}"/>
              </a:ext>
            </a:extLst>
          </p:cNvPr>
          <p:cNvGrpSpPr/>
          <p:nvPr/>
        </p:nvGrpSpPr>
        <p:grpSpPr>
          <a:xfrm>
            <a:off x="-888999" y="1970493"/>
            <a:ext cx="8381999" cy="5303471"/>
            <a:chOff x="-1638298" y="2727138"/>
            <a:chExt cx="12039598" cy="7955207"/>
          </a:xfrm>
        </p:grpSpPr>
        <p:pic>
          <p:nvPicPr>
            <p:cNvPr id="13" name="Picture 12" descr="Shape&#10;&#10;Description automatically generated">
              <a:extLst>
                <a:ext uri="{FF2B5EF4-FFF2-40B4-BE49-F238E27FC236}">
                  <a16:creationId xmlns:a16="http://schemas.microsoft.com/office/drawing/2014/main" id="{F75E8B23-54E4-4E64-A1C6-541A674055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8298" y="2727138"/>
              <a:ext cx="12039598" cy="7955207"/>
            </a:xfrm>
            <a:prstGeom prst="rect">
              <a:avLst/>
            </a:prstGeom>
          </p:spPr>
        </p:pic>
        <p:sp>
          <p:nvSpPr>
            <p:cNvPr id="15" name="TextBox 14">
              <a:extLst>
                <a:ext uri="{FF2B5EF4-FFF2-40B4-BE49-F238E27FC236}">
                  <a16:creationId xmlns:a16="http://schemas.microsoft.com/office/drawing/2014/main" id="{8FCD5EE4-E8C2-4F4E-8BEF-40831FFC3AF0}"/>
                </a:ext>
              </a:extLst>
            </p:cNvPr>
            <p:cNvSpPr txBox="1"/>
            <p:nvPr/>
          </p:nvSpPr>
          <p:spPr>
            <a:xfrm>
              <a:off x="322913" y="4844607"/>
              <a:ext cx="8915400" cy="4293483"/>
            </a:xfrm>
            <a:prstGeom prst="rect">
              <a:avLst/>
            </a:prstGeom>
            <a:noFill/>
          </p:spPr>
          <p:txBody>
            <a:bodyPr wrap="square">
              <a:spAutoFit/>
            </a:bodyPr>
            <a:lstStyle/>
            <a:p>
              <a:pPr algn="ctr"/>
              <a:r>
                <a:rPr lang="en-US" sz="6000" b="1" dirty="0">
                  <a:latin typeface="#9Slide03 AllRoundGothic Demi" panose="020B0703020202020104" pitchFamily="34" charset="77"/>
                </a:rPr>
                <a:t>	</a:t>
              </a:r>
              <a:r>
                <a:rPr lang="en-US" sz="6000" b="1" dirty="0" err="1">
                  <a:latin typeface="#9Slide03 AllRoundGothic Demi" panose="020B0703020202020104" pitchFamily="34" charset="77"/>
                </a:rPr>
                <a:t>Quốc</a:t>
              </a:r>
              <a:r>
                <a:rPr lang="en-US" sz="6000" b="1" dirty="0">
                  <a:latin typeface="#9Slide03 AllRoundGothic Demi" panose="020B0703020202020104" pitchFamily="34" charset="77"/>
                </a:rPr>
                <a:t> </a:t>
              </a:r>
              <a:r>
                <a:rPr lang="en-US" sz="6000" b="1" dirty="0" err="1">
                  <a:latin typeface="#9Slide03 AllRoundGothic Demi" panose="020B0703020202020104" pitchFamily="34" charset="77"/>
                </a:rPr>
                <a:t>Toản</a:t>
              </a:r>
              <a:r>
                <a:rPr lang="en-US" sz="6000" b="1" dirty="0">
                  <a:latin typeface="#9Slide03 AllRoundGothic Demi" panose="020B0703020202020104" pitchFamily="34" charset="77"/>
                </a:rPr>
                <a:t> </a:t>
              </a:r>
              <a:r>
                <a:rPr lang="en-US" sz="6000" b="1" dirty="0" err="1">
                  <a:latin typeface="#9Slide03 AllRoundGothic Demi" panose="020B0703020202020104" pitchFamily="34" charset="77"/>
                </a:rPr>
                <a:t>gặp</a:t>
              </a:r>
              <a:r>
                <a:rPr lang="en-US" sz="6000" b="1" dirty="0">
                  <a:latin typeface="#9Slide03 AllRoundGothic Demi" panose="020B0703020202020104" pitchFamily="34" charset="77"/>
                </a:rPr>
                <a:t> </a:t>
              </a:r>
              <a:r>
                <a:rPr lang="en-US" sz="6000" b="1" dirty="0" err="1">
                  <a:latin typeface="#9Slide03 AllRoundGothic Demi" panose="020B0703020202020104" pitchFamily="34" charset="77"/>
                </a:rPr>
                <a:t>vua</a:t>
              </a:r>
              <a:r>
                <a:rPr lang="en-US" sz="6000" b="1" dirty="0">
                  <a:latin typeface="#9Slide03 AllRoundGothic Demi" panose="020B0703020202020104" pitchFamily="34" charset="77"/>
                </a:rPr>
                <a:t> </a:t>
              </a:r>
              <a:r>
                <a:rPr lang="en-US" sz="6000" b="1" dirty="0" err="1">
                  <a:latin typeface="#9Slide03 AllRoundGothic Demi" panose="020B0703020202020104" pitchFamily="34" charset="77"/>
                </a:rPr>
                <a:t>để</a:t>
              </a:r>
              <a:r>
                <a:rPr lang="en-US" sz="6000" b="1" dirty="0">
                  <a:latin typeface="#9Slide03 AllRoundGothic Demi" panose="020B0703020202020104" pitchFamily="34" charset="77"/>
                </a:rPr>
                <a:t> </a:t>
              </a:r>
              <a:r>
                <a:rPr lang="en-US" sz="6000" b="1" dirty="0" err="1">
                  <a:latin typeface="#9Slide03 AllRoundGothic Demi" panose="020B0703020202020104" pitchFamily="34" charset="77"/>
                </a:rPr>
                <a:t>xin</a:t>
              </a:r>
              <a:r>
                <a:rPr lang="en-US" sz="6000" b="1" dirty="0">
                  <a:latin typeface="#9Slide03 AllRoundGothic Demi" panose="020B0703020202020104" pitchFamily="34" charset="77"/>
                </a:rPr>
                <a:t> </a:t>
              </a:r>
              <a:r>
                <a:rPr lang="en-US" sz="6000" b="1" dirty="0" err="1">
                  <a:latin typeface="#9Slide03 AllRoundGothic Demi" panose="020B0703020202020104" pitchFamily="34" charset="77"/>
                </a:rPr>
                <a:t>đánh</a:t>
              </a:r>
              <a:r>
                <a:rPr lang="en-US" sz="6000" b="1" dirty="0">
                  <a:latin typeface="#9Slide03 AllRoundGothic Demi" panose="020B0703020202020104" pitchFamily="34" charset="77"/>
                </a:rPr>
                <a:t> </a:t>
              </a:r>
              <a:r>
                <a:rPr lang="en-US" sz="6000" b="1" dirty="0" err="1">
                  <a:latin typeface="#9Slide03 AllRoundGothic Demi" panose="020B0703020202020104" pitchFamily="34" charset="77"/>
                </a:rPr>
                <a:t>giặc</a:t>
              </a:r>
              <a:r>
                <a:rPr lang="en-US" sz="6000" b="1" dirty="0">
                  <a:latin typeface="#9Slide03 AllRoundGothic Demi" panose="020B0703020202020104" pitchFamily="34" charset="77"/>
                </a:rPr>
                <a:t>.</a:t>
              </a:r>
            </a:p>
          </p:txBody>
        </p:sp>
      </p:grpSp>
    </p:spTree>
    <p:extLst>
      <p:ext uri="{BB962C8B-B14F-4D97-AF65-F5344CB8AC3E}">
        <p14:creationId xmlns:p14="http://schemas.microsoft.com/office/powerpoint/2010/main" val="312291557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900" decel="100000" fill="hold"/>
                                        <p:tgtEl>
                                          <p:spTgt spid="1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linds(horizontal)">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22118EB-24DF-46C5-B133-BE7C79E30FB0}"/>
              </a:ext>
            </a:extLst>
          </p:cNvPr>
          <p:cNvGrpSpPr/>
          <p:nvPr/>
        </p:nvGrpSpPr>
        <p:grpSpPr>
          <a:xfrm>
            <a:off x="-660400" y="-1761423"/>
            <a:ext cx="12852400" cy="6807199"/>
            <a:chOff x="2590800" y="-1943100"/>
            <a:chExt cx="11506200" cy="9448800"/>
          </a:xfrm>
        </p:grpSpPr>
        <p:pic>
          <p:nvPicPr>
            <p:cNvPr id="5" name="Picture 4">
              <a:extLst>
                <a:ext uri="{FF2B5EF4-FFF2-40B4-BE49-F238E27FC236}">
                  <a16:creationId xmlns:a16="http://schemas.microsoft.com/office/drawing/2014/main" id="{54864222-1E52-4CDD-827B-65F0612BCF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800" y="-1943100"/>
              <a:ext cx="11506200" cy="9448800"/>
            </a:xfrm>
            <a:prstGeom prst="rect">
              <a:avLst/>
            </a:prstGeom>
          </p:spPr>
        </p:pic>
        <p:sp>
          <p:nvSpPr>
            <p:cNvPr id="7" name="TextBox 6">
              <a:extLst>
                <a:ext uri="{FF2B5EF4-FFF2-40B4-BE49-F238E27FC236}">
                  <a16:creationId xmlns:a16="http://schemas.microsoft.com/office/drawing/2014/main" id="{F82C3982-CAF8-4E21-9DB1-9EDEACDBC9D3}"/>
                </a:ext>
              </a:extLst>
            </p:cNvPr>
            <p:cNvSpPr txBox="1"/>
            <p:nvPr/>
          </p:nvSpPr>
          <p:spPr>
            <a:xfrm>
              <a:off x="4572000" y="2019300"/>
              <a:ext cx="7696200" cy="1666129"/>
            </a:xfrm>
            <a:prstGeom prst="rect">
              <a:avLst/>
            </a:prstGeom>
            <a:noFill/>
          </p:spPr>
          <p:txBody>
            <a:bodyPr wrap="square">
              <a:spAutoFit/>
            </a:bodyPr>
            <a:lstStyle/>
            <a:p>
              <a:r>
                <a:rPr lang="vi-VN" sz="3600" b="1" dirty="0">
                  <a:ln w="22225">
                    <a:solidFill>
                      <a:srgbClr val="C00000"/>
                    </a:solidFill>
                    <a:prstDash val="solid"/>
                  </a:ln>
                  <a:solidFill>
                    <a:srgbClr val="C00000"/>
                  </a:solidFill>
                  <a:latin typeface="#9Slide03 SVNEvery Movie Every " panose="02000500000000000000" pitchFamily="2" charset="77"/>
                </a:rPr>
                <a:t>Tìm chi tiết cho thấy Trần Quốc Toản rất nóng lòng gặp vua?</a:t>
              </a:r>
              <a:endParaRPr lang="en-US" sz="3600" b="1" dirty="0">
                <a:ln w="22225">
                  <a:solidFill>
                    <a:srgbClr val="C00000"/>
                  </a:solidFill>
                  <a:prstDash val="solid"/>
                </a:ln>
                <a:solidFill>
                  <a:srgbClr val="C00000"/>
                </a:solidFill>
                <a:latin typeface="#9Slide03 SVNEvery Movie Every " panose="02000500000000000000" pitchFamily="2" charset="77"/>
              </a:endParaRPr>
            </a:p>
          </p:txBody>
        </p:sp>
      </p:grpSp>
      <p:grpSp>
        <p:nvGrpSpPr>
          <p:cNvPr id="15" name="Group 14">
            <a:extLst>
              <a:ext uri="{FF2B5EF4-FFF2-40B4-BE49-F238E27FC236}">
                <a16:creationId xmlns:a16="http://schemas.microsoft.com/office/drawing/2014/main" id="{05C9755D-ABDD-433A-BBAA-98E6B7F92955}"/>
              </a:ext>
            </a:extLst>
          </p:cNvPr>
          <p:cNvGrpSpPr/>
          <p:nvPr/>
        </p:nvGrpSpPr>
        <p:grpSpPr>
          <a:xfrm>
            <a:off x="4622800" y="2609447"/>
            <a:ext cx="7828085" cy="4121553"/>
            <a:chOff x="7448643" y="3859730"/>
            <a:chExt cx="11284927" cy="6182330"/>
          </a:xfrm>
        </p:grpSpPr>
        <p:pic>
          <p:nvPicPr>
            <p:cNvPr id="10" name="Picture 9">
              <a:extLst>
                <a:ext uri="{FF2B5EF4-FFF2-40B4-BE49-F238E27FC236}">
                  <a16:creationId xmlns:a16="http://schemas.microsoft.com/office/drawing/2014/main" id="{82AFBBAA-8AB8-4AA8-99B9-0D36726F2B4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6035973">
              <a:off x="9922264" y="2114564"/>
              <a:ext cx="5453875" cy="10401118"/>
            </a:xfrm>
            <a:prstGeom prst="rect">
              <a:avLst/>
            </a:prstGeom>
          </p:spPr>
        </p:pic>
        <p:sp>
          <p:nvSpPr>
            <p:cNvPr id="12" name="TextBox 11">
              <a:extLst>
                <a:ext uri="{FF2B5EF4-FFF2-40B4-BE49-F238E27FC236}">
                  <a16:creationId xmlns:a16="http://schemas.microsoft.com/office/drawing/2014/main" id="{01839D01-F41A-4989-81B2-BC4E313D67CC}"/>
                </a:ext>
              </a:extLst>
            </p:cNvPr>
            <p:cNvSpPr txBox="1"/>
            <p:nvPr/>
          </p:nvSpPr>
          <p:spPr>
            <a:xfrm>
              <a:off x="8473905" y="5462200"/>
              <a:ext cx="8421797" cy="3831818"/>
            </a:xfrm>
            <a:prstGeom prst="rect">
              <a:avLst/>
            </a:prstGeom>
            <a:noFill/>
          </p:spPr>
          <p:txBody>
            <a:bodyPr wrap="square">
              <a:spAutoFit/>
            </a:bodyPr>
            <a:lstStyle/>
            <a:p>
              <a:pPr algn="just"/>
              <a:r>
                <a:rPr lang="en-US" sz="4000" b="1" dirty="0">
                  <a:latin typeface="+mj-lt"/>
                </a:rPr>
                <a:t>	</a:t>
              </a:r>
              <a:r>
                <a:rPr lang="vi-VN" sz="4000" b="1" dirty="0">
                  <a:latin typeface="#9Slide03 AllRoundGothic Demi" panose="020B0703020202020104" pitchFamily="34" charset="77"/>
                </a:rPr>
                <a:t>Đợi mãi không gặp được vua, cậu liền xô mấy người lính gác, xăm xăm xuống bến.</a:t>
              </a:r>
              <a:endParaRPr lang="en-US" sz="4000" b="1" dirty="0">
                <a:latin typeface="#9Slide03 AllRoundGothic Demi" panose="020B0703020202020104" pitchFamily="34" charset="77"/>
              </a:endParaRPr>
            </a:p>
          </p:txBody>
        </p:sp>
        <p:pic>
          <p:nvPicPr>
            <p:cNvPr id="14" name="Picture 13" descr="A picture containing balloon, aircraft, transport&#10;&#10;Description automatically generated">
              <a:extLst>
                <a:ext uri="{FF2B5EF4-FFF2-40B4-BE49-F238E27FC236}">
                  <a16:creationId xmlns:a16="http://schemas.microsoft.com/office/drawing/2014/main" id="{4FFA33AE-DF4A-4C33-9747-3C81770BF1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02000" y="3859730"/>
              <a:ext cx="2731570" cy="2731570"/>
            </a:xfrm>
            <a:prstGeom prst="rect">
              <a:avLst/>
            </a:prstGeom>
          </p:spPr>
        </p:pic>
      </p:grpSp>
      <p:pic>
        <p:nvPicPr>
          <p:cNvPr id="2" name="Picture 1">
            <a:extLst>
              <a:ext uri="{FF2B5EF4-FFF2-40B4-BE49-F238E27FC236}">
                <a16:creationId xmlns:a16="http://schemas.microsoft.com/office/drawing/2014/main" id="{D584B545-E6BC-C4BE-C4A6-816755FD9F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511672"/>
            <a:ext cx="6096000" cy="6129867"/>
          </a:xfrm>
          <a:prstGeom prst="rect">
            <a:avLst/>
          </a:prstGeom>
        </p:spPr>
      </p:pic>
    </p:spTree>
    <p:extLst>
      <p:ext uri="{BB962C8B-B14F-4D97-AF65-F5344CB8AC3E}">
        <p14:creationId xmlns:p14="http://schemas.microsoft.com/office/powerpoint/2010/main" val="10886428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1000" fill="hold"/>
                                        <p:tgtEl>
                                          <p:spTgt spid="15"/>
                                        </p:tgtEl>
                                        <p:attrNameLst>
                                          <p:attrName>ppt_w</p:attrName>
                                        </p:attrNameLst>
                                      </p:cBhvr>
                                      <p:tavLst>
                                        <p:tav tm="0">
                                          <p:val>
                                            <p:fltVal val="0"/>
                                          </p:val>
                                        </p:tav>
                                        <p:tav tm="100000">
                                          <p:val>
                                            <p:strVal val="#ppt_w"/>
                                          </p:val>
                                        </p:tav>
                                      </p:tavLst>
                                    </p:anim>
                                    <p:anim calcmode="lin" valueType="num">
                                      <p:cBhvr>
                                        <p:cTn id="16" dur="1000" fill="hold"/>
                                        <p:tgtEl>
                                          <p:spTgt spid="15"/>
                                        </p:tgtEl>
                                        <p:attrNameLst>
                                          <p:attrName>ppt_h</p:attrName>
                                        </p:attrNameLst>
                                      </p:cBhvr>
                                      <p:tavLst>
                                        <p:tav tm="0">
                                          <p:val>
                                            <p:fltVal val="0"/>
                                          </p:val>
                                        </p:tav>
                                        <p:tav tm="100000">
                                          <p:val>
                                            <p:strVal val="#ppt_h"/>
                                          </p:val>
                                        </p:tav>
                                      </p:tavLst>
                                    </p:anim>
                                    <p:anim calcmode="lin" valueType="num">
                                      <p:cBhvr>
                                        <p:cTn id="17"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EE785D-0421-74B4-6789-2F7BC841464E}"/>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3325" y="0"/>
            <a:ext cx="13325087" cy="6858000"/>
          </a:xfrm>
          <a:prstGeom prst="rect">
            <a:avLst/>
          </a:prstGeom>
        </p:spPr>
      </p:pic>
      <p:grpSp>
        <p:nvGrpSpPr>
          <p:cNvPr id="8" name="Group 7">
            <a:extLst>
              <a:ext uri="{FF2B5EF4-FFF2-40B4-BE49-F238E27FC236}">
                <a16:creationId xmlns:a16="http://schemas.microsoft.com/office/drawing/2014/main" id="{39376FB7-87B0-43AB-9337-4BC1ECDFA5C1}"/>
              </a:ext>
            </a:extLst>
          </p:cNvPr>
          <p:cNvGrpSpPr/>
          <p:nvPr/>
        </p:nvGrpSpPr>
        <p:grpSpPr>
          <a:xfrm>
            <a:off x="101303" y="2159000"/>
            <a:ext cx="6659797" cy="4609081"/>
            <a:chOff x="2583304" y="3009900"/>
            <a:chExt cx="9989695" cy="6913621"/>
          </a:xfrm>
        </p:grpSpPr>
        <p:pic>
          <p:nvPicPr>
            <p:cNvPr id="5" name="Picture 4">
              <a:extLst>
                <a:ext uri="{FF2B5EF4-FFF2-40B4-BE49-F238E27FC236}">
                  <a16:creationId xmlns:a16="http://schemas.microsoft.com/office/drawing/2014/main" id="{0A54AC56-17FF-4A2B-945B-7AE51F3A6A9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83304" y="3009900"/>
              <a:ext cx="9989695" cy="6913621"/>
            </a:xfrm>
            <a:prstGeom prst="rect">
              <a:avLst/>
            </a:prstGeom>
          </p:spPr>
        </p:pic>
        <p:sp>
          <p:nvSpPr>
            <p:cNvPr id="7" name="TextBox 6">
              <a:extLst>
                <a:ext uri="{FF2B5EF4-FFF2-40B4-BE49-F238E27FC236}">
                  <a16:creationId xmlns:a16="http://schemas.microsoft.com/office/drawing/2014/main" id="{CE5C3690-BA5A-4AB8-8BFA-C42D5DCD7E6F}"/>
                </a:ext>
              </a:extLst>
            </p:cNvPr>
            <p:cNvSpPr txBox="1"/>
            <p:nvPr/>
          </p:nvSpPr>
          <p:spPr>
            <a:xfrm>
              <a:off x="3733799" y="4610100"/>
              <a:ext cx="8229600" cy="4201150"/>
            </a:xfrm>
            <a:prstGeom prst="rect">
              <a:avLst/>
            </a:prstGeom>
            <a:noFill/>
          </p:spPr>
          <p:txBody>
            <a:bodyPr wrap="square">
              <a:spAutoFit/>
            </a:bodyPr>
            <a:lstStyle/>
            <a:p>
              <a:pPr algn="just"/>
              <a:r>
                <a:rPr lang="en-US" sz="4400" b="1" dirty="0" err="1">
                  <a:latin typeface="#9Slide03 AllRoundGothic Demi" panose="020B0703020202020104" pitchFamily="34" charset="77"/>
                  <a:cs typeface="Times New Roman" panose="02020603050405020304" pitchFamily="18" charset="0"/>
                </a:rPr>
                <a:t>Vua</a:t>
              </a:r>
              <a:r>
                <a:rPr lang="en-US" sz="4400" b="1" dirty="0">
                  <a:latin typeface="#9Slide03 AllRoundGothic Demi" panose="020B0703020202020104" pitchFamily="34" charset="77"/>
                  <a:cs typeface="Times New Roman" panose="02020603050405020304" pitchFamily="18" charset="0"/>
                </a:rPr>
                <a:t> </a:t>
              </a:r>
              <a:r>
                <a:rPr lang="en-US" sz="4400" b="1" dirty="0" err="1">
                  <a:latin typeface="#9Slide03 AllRoundGothic Demi" panose="020B0703020202020104" pitchFamily="34" charset="77"/>
                  <a:cs typeface="Times New Roman" panose="02020603050405020304" pitchFamily="18" charset="0"/>
                </a:rPr>
                <a:t>đã</a:t>
              </a:r>
              <a:r>
                <a:rPr lang="en-US" sz="4400" b="1" dirty="0">
                  <a:latin typeface="#9Slide03 AllRoundGothic Demi" panose="020B0703020202020104" pitchFamily="34" charset="77"/>
                  <a:cs typeface="Times New Roman" panose="02020603050405020304" pitchFamily="18" charset="0"/>
                </a:rPr>
                <a:t> </a:t>
              </a:r>
              <a:r>
                <a:rPr lang="en-US" sz="4400" b="1" dirty="0" err="1">
                  <a:latin typeface="#9Slide03 AllRoundGothic Demi" panose="020B0703020202020104" pitchFamily="34" charset="77"/>
                  <a:cs typeface="Times New Roman" panose="02020603050405020304" pitchFamily="18" charset="0"/>
                </a:rPr>
                <a:t>khen</a:t>
              </a:r>
              <a:r>
                <a:rPr lang="en-US" sz="4400" b="1" dirty="0">
                  <a:latin typeface="#9Slide03 AllRoundGothic Demi" panose="020B0703020202020104" pitchFamily="34" charset="77"/>
                  <a:cs typeface="Times New Roman" panose="02020603050405020304" pitchFamily="18" charset="0"/>
                </a:rPr>
                <a:t> </a:t>
              </a:r>
              <a:r>
                <a:rPr lang="en-US" sz="4400" b="1" dirty="0" err="1">
                  <a:latin typeface="#9Slide03 AllRoundGothic Demi" panose="020B0703020202020104" pitchFamily="34" charset="77"/>
                  <a:cs typeface="Times New Roman" panose="02020603050405020304" pitchFamily="18" charset="0"/>
                </a:rPr>
                <a:t>Trần</a:t>
              </a:r>
              <a:r>
                <a:rPr lang="en-US" sz="4400" b="1" dirty="0">
                  <a:latin typeface="#9Slide03 AllRoundGothic Demi" panose="020B0703020202020104" pitchFamily="34" charset="77"/>
                  <a:cs typeface="Times New Roman" panose="02020603050405020304" pitchFamily="18" charset="0"/>
                </a:rPr>
                <a:t> </a:t>
              </a:r>
              <a:r>
                <a:rPr lang="en-US" sz="4400" b="1" dirty="0" err="1">
                  <a:latin typeface="#9Slide03 AllRoundGothic Demi" panose="020B0703020202020104" pitchFamily="34" charset="77"/>
                  <a:cs typeface="Times New Roman" panose="02020603050405020304" pitchFamily="18" charset="0"/>
                </a:rPr>
                <a:t>Quốc</a:t>
              </a:r>
              <a:r>
                <a:rPr lang="en-US" sz="4400" b="1" dirty="0">
                  <a:latin typeface="#9Slide03 AllRoundGothic Demi" panose="020B0703020202020104" pitchFamily="34" charset="77"/>
                  <a:cs typeface="Times New Roman" panose="02020603050405020304" pitchFamily="18" charset="0"/>
                </a:rPr>
                <a:t> </a:t>
              </a:r>
              <a:r>
                <a:rPr lang="en-US" sz="4400" b="1" dirty="0" err="1">
                  <a:latin typeface="#9Slide03 AllRoundGothic Demi" panose="020B0703020202020104" pitchFamily="34" charset="77"/>
                  <a:cs typeface="Times New Roman" panose="02020603050405020304" pitchFamily="18" charset="0"/>
                </a:rPr>
                <a:t>Toản</a:t>
              </a:r>
              <a:r>
                <a:rPr lang="en-US" sz="4400" b="1" dirty="0">
                  <a:latin typeface="#9Slide03 AllRoundGothic Demi" panose="020B0703020202020104" pitchFamily="34" charset="77"/>
                  <a:cs typeface="Times New Roman" panose="02020603050405020304" pitchFamily="18" charset="0"/>
                </a:rPr>
                <a:t> </a:t>
              </a:r>
              <a:r>
                <a:rPr lang="en-US" sz="4400" b="1" dirty="0" err="1">
                  <a:latin typeface="#9Slide03 AllRoundGothic Demi" panose="020B0703020202020104" pitchFamily="34" charset="77"/>
                  <a:cs typeface="Times New Roman" panose="02020603050405020304" pitchFamily="18" charset="0"/>
                </a:rPr>
                <a:t>rằng</a:t>
              </a:r>
              <a:r>
                <a:rPr lang="en-US" sz="4400" b="1" dirty="0">
                  <a:latin typeface="#9Slide03 AllRoundGothic Demi" panose="020B0703020202020104" pitchFamily="34" charset="77"/>
                  <a:cs typeface="Times New Roman" panose="02020603050405020304" pitchFamily="18" charset="0"/>
                </a:rPr>
                <a:t> </a:t>
              </a:r>
              <a:r>
                <a:rPr lang="en-US" sz="4400" b="1" dirty="0" err="1">
                  <a:latin typeface="#9Slide03 AllRoundGothic Demi" panose="020B0703020202020104" pitchFamily="34" charset="77"/>
                  <a:cs typeface="Times New Roman" panose="02020603050405020304" pitchFamily="18" charset="0"/>
                </a:rPr>
                <a:t>còn</a:t>
              </a:r>
              <a:r>
                <a:rPr lang="en-US" sz="4400" b="1" dirty="0">
                  <a:latin typeface="#9Slide03 AllRoundGothic Demi" panose="020B0703020202020104" pitchFamily="34" charset="77"/>
                  <a:cs typeface="Times New Roman" panose="02020603050405020304" pitchFamily="18" charset="0"/>
                </a:rPr>
                <a:t> </a:t>
              </a:r>
              <a:r>
                <a:rPr lang="en-US" sz="4400" b="1" dirty="0" err="1">
                  <a:latin typeface="#9Slide03 AllRoundGothic Demi" panose="020B0703020202020104" pitchFamily="34" charset="77"/>
                  <a:cs typeface="Times New Roman" panose="02020603050405020304" pitchFamily="18" charset="0"/>
                </a:rPr>
                <a:t>trẻ</a:t>
              </a:r>
              <a:r>
                <a:rPr lang="en-US" sz="4400" b="1" dirty="0">
                  <a:latin typeface="#9Slide03 AllRoundGothic Demi" panose="020B0703020202020104" pitchFamily="34" charset="77"/>
                  <a:cs typeface="Times New Roman" panose="02020603050405020304" pitchFamily="18" charset="0"/>
                </a:rPr>
                <a:t> </a:t>
              </a:r>
              <a:r>
                <a:rPr lang="en-US" sz="4400" b="1" dirty="0" err="1">
                  <a:latin typeface="#9Slide03 AllRoundGothic Demi" panose="020B0703020202020104" pitchFamily="34" charset="77"/>
                  <a:cs typeface="Times New Roman" panose="02020603050405020304" pitchFamily="18" charset="0"/>
                </a:rPr>
                <a:t>mà</a:t>
              </a:r>
              <a:r>
                <a:rPr lang="en-US" sz="4400" b="1" dirty="0">
                  <a:latin typeface="#9Slide03 AllRoundGothic Demi" panose="020B0703020202020104" pitchFamily="34" charset="77"/>
                  <a:cs typeface="Times New Roman" panose="02020603050405020304" pitchFamily="18" charset="0"/>
                </a:rPr>
                <a:t> </a:t>
              </a:r>
              <a:r>
                <a:rPr lang="en-US" sz="4400" b="1" dirty="0" err="1">
                  <a:latin typeface="#9Slide03 AllRoundGothic Demi" panose="020B0703020202020104" pitchFamily="34" charset="77"/>
                  <a:cs typeface="Times New Roman" panose="02020603050405020304" pitchFamily="18" charset="0"/>
                </a:rPr>
                <a:t>đã</a:t>
              </a:r>
              <a:r>
                <a:rPr lang="en-US" sz="4400" b="1" dirty="0">
                  <a:latin typeface="#9Slide03 AllRoundGothic Demi" panose="020B0703020202020104" pitchFamily="34" charset="77"/>
                  <a:cs typeface="Times New Roman" panose="02020603050405020304" pitchFamily="18" charset="0"/>
                </a:rPr>
                <a:t> </a:t>
              </a:r>
              <a:r>
                <a:rPr lang="en-US" sz="4400" b="1" dirty="0" err="1">
                  <a:latin typeface="#9Slide03 AllRoundGothic Demi" panose="020B0703020202020104" pitchFamily="34" charset="77"/>
                  <a:cs typeface="Times New Roman" panose="02020603050405020304" pitchFamily="18" charset="0"/>
                </a:rPr>
                <a:t>biết</a:t>
              </a:r>
              <a:r>
                <a:rPr lang="en-US" sz="4400" b="1" dirty="0">
                  <a:latin typeface="#9Slide03 AllRoundGothic Demi" panose="020B0703020202020104" pitchFamily="34" charset="77"/>
                  <a:cs typeface="Times New Roman" panose="02020603050405020304" pitchFamily="18" charset="0"/>
                </a:rPr>
                <a:t> lo </a:t>
              </a:r>
              <a:r>
                <a:rPr lang="en-US" sz="4400" b="1" dirty="0" err="1">
                  <a:latin typeface="#9Slide03 AllRoundGothic Demi" panose="020B0703020202020104" pitchFamily="34" charset="77"/>
                  <a:cs typeface="Times New Roman" panose="02020603050405020304" pitchFamily="18" charset="0"/>
                </a:rPr>
                <a:t>việc</a:t>
              </a:r>
              <a:r>
                <a:rPr lang="en-US" sz="4400" b="1" dirty="0">
                  <a:latin typeface="#9Slide03 AllRoundGothic Demi" panose="020B0703020202020104" pitchFamily="34" charset="77"/>
                  <a:cs typeface="Times New Roman" panose="02020603050405020304" pitchFamily="18" charset="0"/>
                </a:rPr>
                <a:t> </a:t>
              </a:r>
              <a:r>
                <a:rPr lang="en-US" sz="4400" b="1" dirty="0" err="1">
                  <a:latin typeface="#9Slide03 AllRoundGothic Demi" panose="020B0703020202020104" pitchFamily="34" charset="77"/>
                  <a:cs typeface="Times New Roman" panose="02020603050405020304" pitchFamily="18" charset="0"/>
                </a:rPr>
                <a:t>nước</a:t>
              </a:r>
              <a:r>
                <a:rPr lang="en-US" sz="4400" b="1" dirty="0">
                  <a:latin typeface="#9Slide03 AllRoundGothic Demi" panose="020B0703020202020104" pitchFamily="34" charset="77"/>
                  <a:cs typeface="Times New Roman" panose="02020603050405020304" pitchFamily="18" charset="0"/>
                </a:rPr>
                <a:t>.</a:t>
              </a:r>
            </a:p>
          </p:txBody>
        </p:sp>
      </p:grpSp>
      <p:grpSp>
        <p:nvGrpSpPr>
          <p:cNvPr id="12" name="Group 11">
            <a:extLst>
              <a:ext uri="{FF2B5EF4-FFF2-40B4-BE49-F238E27FC236}">
                <a16:creationId xmlns:a16="http://schemas.microsoft.com/office/drawing/2014/main" id="{C40AB5C2-6085-47EE-9C49-78AE16B05149}"/>
              </a:ext>
            </a:extLst>
          </p:cNvPr>
          <p:cNvGrpSpPr/>
          <p:nvPr/>
        </p:nvGrpSpPr>
        <p:grpSpPr>
          <a:xfrm>
            <a:off x="-279400" y="-472441"/>
            <a:ext cx="9271000" cy="3698241"/>
            <a:chOff x="1302450" y="-114300"/>
            <a:chExt cx="9860280" cy="4556761"/>
          </a:xfrm>
        </p:grpSpPr>
        <p:pic>
          <p:nvPicPr>
            <p:cNvPr id="9" name="图片 8">
              <a:extLst>
                <a:ext uri="{FF2B5EF4-FFF2-40B4-BE49-F238E27FC236}">
                  <a16:creationId xmlns:a16="http://schemas.microsoft.com/office/drawing/2014/main" id="{5874512D-DB1C-4F3D-8BB6-7A2922ABF9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16" t="10164" r="4093" b="2409"/>
            <a:stretch>
              <a:fillRect/>
            </a:stretch>
          </p:blipFill>
          <p:spPr>
            <a:xfrm flipH="1">
              <a:off x="1302450" y="-114300"/>
              <a:ext cx="9860280" cy="4556761"/>
            </a:xfrm>
            <a:prstGeom prst="rect">
              <a:avLst/>
            </a:prstGeom>
          </p:spPr>
        </p:pic>
        <p:sp>
          <p:nvSpPr>
            <p:cNvPr id="11" name="TextBox 10">
              <a:extLst>
                <a:ext uri="{FF2B5EF4-FFF2-40B4-BE49-F238E27FC236}">
                  <a16:creationId xmlns:a16="http://schemas.microsoft.com/office/drawing/2014/main" id="{F7E92EBD-4BA9-4761-92DC-71E1309DD0E0}"/>
                </a:ext>
              </a:extLst>
            </p:cNvPr>
            <p:cNvSpPr txBox="1"/>
            <p:nvPr/>
          </p:nvSpPr>
          <p:spPr>
            <a:xfrm>
              <a:off x="2209800" y="1104900"/>
              <a:ext cx="7653443" cy="2047099"/>
            </a:xfrm>
            <a:prstGeom prst="rect">
              <a:avLst/>
            </a:prstGeom>
            <a:noFill/>
          </p:spPr>
          <p:txBody>
            <a:bodyPr wrap="square">
              <a:spAutoFit/>
            </a:bodyPr>
            <a:lstStyle/>
            <a:p>
              <a:pPr algn="ctr"/>
              <a:r>
                <a:rPr lang="en-US" sz="4134" dirty="0" err="1">
                  <a:ln w="0">
                    <a:solidFill>
                      <a:schemeClr val="bg1"/>
                    </a:solidFill>
                  </a:ln>
                  <a:solidFill>
                    <a:schemeClr val="bg1"/>
                  </a:solidFill>
                  <a:effectLst>
                    <a:outerShdw blurRad="38100" dist="25400" dir="5400000" algn="ctr" rotWithShape="0">
                      <a:srgbClr val="6E747A">
                        <a:alpha val="43000"/>
                      </a:srgbClr>
                    </a:outerShdw>
                  </a:effectLst>
                  <a:latin typeface="#9Slide03 SVNEvery Movie Every " panose="02000500000000000000" pitchFamily="2" charset="77"/>
                  <a:cs typeface="Times New Roman" panose="02020603050405020304" pitchFamily="18" charset="0"/>
                </a:rPr>
                <a:t>Vua</a:t>
              </a:r>
              <a:r>
                <a:rPr lang="en-US" sz="4134" dirty="0">
                  <a:ln w="0">
                    <a:solidFill>
                      <a:schemeClr val="bg1"/>
                    </a:solidFill>
                  </a:ln>
                  <a:solidFill>
                    <a:schemeClr val="bg1"/>
                  </a:solidFill>
                  <a:effectLst>
                    <a:outerShdw blurRad="38100" dist="25400" dir="5400000" algn="ctr" rotWithShape="0">
                      <a:srgbClr val="6E747A">
                        <a:alpha val="43000"/>
                      </a:srgbClr>
                    </a:outerShdw>
                  </a:effectLst>
                  <a:latin typeface="#9Slide03 SVNEvery Movie Every " panose="02000500000000000000" pitchFamily="2" charset="77"/>
                  <a:cs typeface="Times New Roman" panose="02020603050405020304" pitchFamily="18" charset="0"/>
                </a:rPr>
                <a:t> </a:t>
              </a:r>
              <a:r>
                <a:rPr lang="en-US" sz="4134" dirty="0" err="1">
                  <a:ln w="0">
                    <a:solidFill>
                      <a:schemeClr val="bg1"/>
                    </a:solidFill>
                  </a:ln>
                  <a:solidFill>
                    <a:schemeClr val="bg1"/>
                  </a:solidFill>
                  <a:effectLst>
                    <a:outerShdw blurRad="38100" dist="25400" dir="5400000" algn="ctr" rotWithShape="0">
                      <a:srgbClr val="6E747A">
                        <a:alpha val="43000"/>
                      </a:srgbClr>
                    </a:outerShdw>
                  </a:effectLst>
                  <a:latin typeface="#9Slide03 SVNEvery Movie Every " panose="02000500000000000000" pitchFamily="2" charset="77"/>
                  <a:cs typeface="Times New Roman" panose="02020603050405020304" pitchFamily="18" charset="0"/>
                </a:rPr>
                <a:t>khen</a:t>
              </a:r>
              <a:r>
                <a:rPr lang="en-US" sz="4134" dirty="0">
                  <a:ln w="0">
                    <a:solidFill>
                      <a:schemeClr val="bg1"/>
                    </a:solidFill>
                  </a:ln>
                  <a:solidFill>
                    <a:schemeClr val="bg1"/>
                  </a:solidFill>
                  <a:effectLst>
                    <a:outerShdw blurRad="38100" dist="25400" dir="5400000" algn="ctr" rotWithShape="0">
                      <a:srgbClr val="6E747A">
                        <a:alpha val="43000"/>
                      </a:srgbClr>
                    </a:outerShdw>
                  </a:effectLst>
                  <a:latin typeface="#9Slide03 SVNEvery Movie Every " panose="02000500000000000000" pitchFamily="2" charset="77"/>
                  <a:cs typeface="Times New Roman" panose="02020603050405020304" pitchFamily="18" charset="0"/>
                </a:rPr>
                <a:t> </a:t>
              </a:r>
              <a:r>
                <a:rPr lang="en-US" sz="4134" dirty="0" err="1">
                  <a:ln w="0">
                    <a:solidFill>
                      <a:schemeClr val="bg1"/>
                    </a:solidFill>
                  </a:ln>
                  <a:solidFill>
                    <a:schemeClr val="bg1"/>
                  </a:solidFill>
                  <a:effectLst>
                    <a:outerShdw blurRad="38100" dist="25400" dir="5400000" algn="ctr" rotWithShape="0">
                      <a:srgbClr val="6E747A">
                        <a:alpha val="43000"/>
                      </a:srgbClr>
                    </a:outerShdw>
                  </a:effectLst>
                  <a:latin typeface="#9Slide03 SVNEvery Movie Every " panose="02000500000000000000" pitchFamily="2" charset="77"/>
                  <a:cs typeface="Times New Roman" panose="02020603050405020304" pitchFamily="18" charset="0"/>
                </a:rPr>
                <a:t>Trần</a:t>
              </a:r>
              <a:r>
                <a:rPr lang="en-US" sz="4134" dirty="0">
                  <a:ln w="0">
                    <a:solidFill>
                      <a:schemeClr val="bg1"/>
                    </a:solidFill>
                  </a:ln>
                  <a:solidFill>
                    <a:schemeClr val="bg1"/>
                  </a:solidFill>
                  <a:effectLst>
                    <a:outerShdw blurRad="38100" dist="25400" dir="5400000" algn="ctr" rotWithShape="0">
                      <a:srgbClr val="6E747A">
                        <a:alpha val="43000"/>
                      </a:srgbClr>
                    </a:outerShdw>
                  </a:effectLst>
                  <a:latin typeface="#9Slide03 SVNEvery Movie Every " panose="02000500000000000000" pitchFamily="2" charset="77"/>
                  <a:cs typeface="Times New Roman" panose="02020603050405020304" pitchFamily="18" charset="0"/>
                </a:rPr>
                <a:t> </a:t>
              </a:r>
              <a:r>
                <a:rPr lang="en-US" sz="4134" dirty="0" err="1">
                  <a:ln w="0">
                    <a:solidFill>
                      <a:schemeClr val="bg1"/>
                    </a:solidFill>
                  </a:ln>
                  <a:solidFill>
                    <a:schemeClr val="bg1"/>
                  </a:solidFill>
                  <a:effectLst>
                    <a:outerShdw blurRad="38100" dist="25400" dir="5400000" algn="ctr" rotWithShape="0">
                      <a:srgbClr val="6E747A">
                        <a:alpha val="43000"/>
                      </a:srgbClr>
                    </a:outerShdw>
                  </a:effectLst>
                  <a:latin typeface="#9Slide03 SVNEvery Movie Every " panose="02000500000000000000" pitchFamily="2" charset="77"/>
                  <a:cs typeface="Times New Roman" panose="02020603050405020304" pitchFamily="18" charset="0"/>
                </a:rPr>
                <a:t>Quốc</a:t>
              </a:r>
              <a:r>
                <a:rPr lang="en-US" sz="4134" dirty="0">
                  <a:ln w="0">
                    <a:solidFill>
                      <a:schemeClr val="bg1"/>
                    </a:solidFill>
                  </a:ln>
                  <a:solidFill>
                    <a:schemeClr val="bg1"/>
                  </a:solidFill>
                  <a:effectLst>
                    <a:outerShdw blurRad="38100" dist="25400" dir="5400000" algn="ctr" rotWithShape="0">
                      <a:srgbClr val="6E747A">
                        <a:alpha val="43000"/>
                      </a:srgbClr>
                    </a:outerShdw>
                  </a:effectLst>
                  <a:latin typeface="#9Slide03 SVNEvery Movie Every " panose="02000500000000000000" pitchFamily="2" charset="77"/>
                  <a:cs typeface="Times New Roman" panose="02020603050405020304" pitchFamily="18" charset="0"/>
                </a:rPr>
                <a:t> </a:t>
              </a:r>
              <a:r>
                <a:rPr lang="en-US" sz="4134" dirty="0" err="1">
                  <a:ln w="0">
                    <a:solidFill>
                      <a:schemeClr val="bg1"/>
                    </a:solidFill>
                  </a:ln>
                  <a:solidFill>
                    <a:schemeClr val="bg1"/>
                  </a:solidFill>
                  <a:effectLst>
                    <a:outerShdw blurRad="38100" dist="25400" dir="5400000" algn="ctr" rotWithShape="0">
                      <a:srgbClr val="6E747A">
                        <a:alpha val="43000"/>
                      </a:srgbClr>
                    </a:outerShdw>
                  </a:effectLst>
                  <a:latin typeface="#9Slide03 SVNEvery Movie Every " panose="02000500000000000000" pitchFamily="2" charset="77"/>
                  <a:cs typeface="Times New Roman" panose="02020603050405020304" pitchFamily="18" charset="0"/>
                </a:rPr>
                <a:t>Toản</a:t>
              </a:r>
              <a:r>
                <a:rPr lang="en-US" sz="4134" dirty="0">
                  <a:ln w="0">
                    <a:solidFill>
                      <a:schemeClr val="bg1"/>
                    </a:solidFill>
                  </a:ln>
                  <a:solidFill>
                    <a:schemeClr val="bg1"/>
                  </a:solidFill>
                  <a:effectLst>
                    <a:outerShdw blurRad="38100" dist="25400" dir="5400000" algn="ctr" rotWithShape="0">
                      <a:srgbClr val="6E747A">
                        <a:alpha val="43000"/>
                      </a:srgbClr>
                    </a:outerShdw>
                  </a:effectLst>
                  <a:latin typeface="#9Slide03 SVNEvery Movie Every " panose="02000500000000000000" pitchFamily="2" charset="77"/>
                  <a:cs typeface="Times New Roman" panose="02020603050405020304" pitchFamily="18" charset="0"/>
                </a:rPr>
                <a:t> </a:t>
              </a:r>
              <a:r>
                <a:rPr lang="en-US" sz="4134" dirty="0" err="1">
                  <a:ln w="0">
                    <a:solidFill>
                      <a:schemeClr val="bg1"/>
                    </a:solidFill>
                  </a:ln>
                  <a:solidFill>
                    <a:schemeClr val="bg1"/>
                  </a:solidFill>
                  <a:effectLst>
                    <a:outerShdw blurRad="38100" dist="25400" dir="5400000" algn="ctr" rotWithShape="0">
                      <a:srgbClr val="6E747A">
                        <a:alpha val="43000"/>
                      </a:srgbClr>
                    </a:outerShdw>
                  </a:effectLst>
                  <a:latin typeface="#9Slide03 SVNEvery Movie Every " panose="02000500000000000000" pitchFamily="2" charset="77"/>
                  <a:cs typeface="Times New Roman" panose="02020603050405020304" pitchFamily="18" charset="0"/>
                </a:rPr>
                <a:t>như</a:t>
              </a:r>
              <a:r>
                <a:rPr lang="en-US" sz="4134" dirty="0">
                  <a:ln w="0">
                    <a:solidFill>
                      <a:schemeClr val="bg1"/>
                    </a:solidFill>
                  </a:ln>
                  <a:solidFill>
                    <a:schemeClr val="bg1"/>
                  </a:solidFill>
                  <a:effectLst>
                    <a:outerShdw blurRad="38100" dist="25400" dir="5400000" algn="ctr" rotWithShape="0">
                      <a:srgbClr val="6E747A">
                        <a:alpha val="43000"/>
                      </a:srgbClr>
                    </a:outerShdw>
                  </a:effectLst>
                  <a:latin typeface="#9Slide03 SVNEvery Movie Every " panose="02000500000000000000" pitchFamily="2" charset="77"/>
                  <a:cs typeface="Times New Roman" panose="02020603050405020304" pitchFamily="18" charset="0"/>
                </a:rPr>
                <a:t> </a:t>
              </a:r>
              <a:r>
                <a:rPr lang="en-US" sz="4134" dirty="0" err="1">
                  <a:ln w="0">
                    <a:solidFill>
                      <a:schemeClr val="bg1"/>
                    </a:solidFill>
                  </a:ln>
                  <a:solidFill>
                    <a:schemeClr val="bg1"/>
                  </a:solidFill>
                  <a:effectLst>
                    <a:outerShdw blurRad="38100" dist="25400" dir="5400000" algn="ctr" rotWithShape="0">
                      <a:srgbClr val="6E747A">
                        <a:alpha val="43000"/>
                      </a:srgbClr>
                    </a:outerShdw>
                  </a:effectLst>
                  <a:latin typeface="#9Slide03 SVNEvery Movie Every " panose="02000500000000000000" pitchFamily="2" charset="77"/>
                  <a:cs typeface="Times New Roman" panose="02020603050405020304" pitchFamily="18" charset="0"/>
                </a:rPr>
                <a:t>thế</a:t>
              </a:r>
              <a:r>
                <a:rPr lang="en-US" sz="4134" dirty="0">
                  <a:ln w="0">
                    <a:solidFill>
                      <a:schemeClr val="bg1"/>
                    </a:solidFill>
                  </a:ln>
                  <a:solidFill>
                    <a:schemeClr val="bg1"/>
                  </a:solidFill>
                  <a:effectLst>
                    <a:outerShdw blurRad="38100" dist="25400" dir="5400000" algn="ctr" rotWithShape="0">
                      <a:srgbClr val="6E747A">
                        <a:alpha val="43000"/>
                      </a:srgbClr>
                    </a:outerShdw>
                  </a:effectLst>
                  <a:latin typeface="#9Slide03 SVNEvery Movie Every " panose="02000500000000000000" pitchFamily="2" charset="77"/>
                  <a:cs typeface="Times New Roman" panose="02020603050405020304" pitchFamily="18" charset="0"/>
                </a:rPr>
                <a:t> </a:t>
              </a:r>
              <a:r>
                <a:rPr lang="en-US" sz="4134" dirty="0" err="1">
                  <a:ln w="0">
                    <a:solidFill>
                      <a:schemeClr val="bg1"/>
                    </a:solidFill>
                  </a:ln>
                  <a:solidFill>
                    <a:schemeClr val="bg1"/>
                  </a:solidFill>
                  <a:effectLst>
                    <a:outerShdw blurRad="38100" dist="25400" dir="5400000" algn="ctr" rotWithShape="0">
                      <a:srgbClr val="6E747A">
                        <a:alpha val="43000"/>
                      </a:srgbClr>
                    </a:outerShdw>
                  </a:effectLst>
                  <a:latin typeface="#9Slide03 SVNEvery Movie Every " panose="02000500000000000000" pitchFamily="2" charset="77"/>
                  <a:cs typeface="Times New Roman" panose="02020603050405020304" pitchFamily="18" charset="0"/>
                </a:rPr>
                <a:t>nào</a:t>
              </a:r>
              <a:r>
                <a:rPr lang="en-US" sz="4134" dirty="0">
                  <a:ln w="0">
                    <a:solidFill>
                      <a:schemeClr val="bg1"/>
                    </a:solidFill>
                  </a:ln>
                  <a:solidFill>
                    <a:schemeClr val="bg1"/>
                  </a:solidFill>
                  <a:effectLst>
                    <a:outerShdw blurRad="38100" dist="25400" dir="5400000" algn="ctr" rotWithShape="0">
                      <a:srgbClr val="6E747A">
                        <a:alpha val="43000"/>
                      </a:srgbClr>
                    </a:outerShdw>
                  </a:effectLst>
                  <a:latin typeface="#9Slide03 SVNEvery Movie Every " panose="02000500000000000000" pitchFamily="2" charset="77"/>
                  <a:cs typeface="Times New Roman" panose="02020603050405020304" pitchFamily="18" charset="0"/>
                </a:rPr>
                <a:t>?</a:t>
              </a:r>
            </a:p>
          </p:txBody>
        </p:sp>
      </p:grpSp>
    </p:spTree>
    <p:extLst>
      <p:ext uri="{BB962C8B-B14F-4D97-AF65-F5344CB8AC3E}">
        <p14:creationId xmlns:p14="http://schemas.microsoft.com/office/powerpoint/2010/main" val="398982638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3"/>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FD9286-E02F-4EDF-F26B-134C48E0D21F}"/>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0" y="-493290"/>
            <a:ext cx="13974255" cy="7192106"/>
          </a:xfrm>
          <a:prstGeom prst="rect">
            <a:avLst/>
          </a:prstGeom>
        </p:spPr>
      </p:pic>
      <p:grpSp>
        <p:nvGrpSpPr>
          <p:cNvPr id="17" name="Group 16">
            <a:extLst>
              <a:ext uri="{FF2B5EF4-FFF2-40B4-BE49-F238E27FC236}">
                <a16:creationId xmlns:a16="http://schemas.microsoft.com/office/drawing/2014/main" id="{D523DE40-E26B-4FC3-B75D-33337039E269}"/>
              </a:ext>
            </a:extLst>
          </p:cNvPr>
          <p:cNvGrpSpPr/>
          <p:nvPr/>
        </p:nvGrpSpPr>
        <p:grpSpPr>
          <a:xfrm>
            <a:off x="-13326" y="-279400"/>
            <a:ext cx="10478125" cy="3048000"/>
            <a:chOff x="-19987" y="-419100"/>
            <a:chExt cx="13639800" cy="4572000"/>
          </a:xfrm>
        </p:grpSpPr>
        <p:pic>
          <p:nvPicPr>
            <p:cNvPr id="9" name="Picture 8">
              <a:extLst>
                <a:ext uri="{FF2B5EF4-FFF2-40B4-BE49-F238E27FC236}">
                  <a16:creationId xmlns:a16="http://schemas.microsoft.com/office/drawing/2014/main" id="{4DB11C99-F563-4E7A-857A-84FC8EFDFD9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987" y="-419100"/>
              <a:ext cx="13639800" cy="4572000"/>
            </a:xfrm>
            <a:prstGeom prst="rect">
              <a:avLst/>
            </a:prstGeom>
          </p:spPr>
        </p:pic>
        <p:sp>
          <p:nvSpPr>
            <p:cNvPr id="11" name="TextBox 10">
              <a:extLst>
                <a:ext uri="{FF2B5EF4-FFF2-40B4-BE49-F238E27FC236}">
                  <a16:creationId xmlns:a16="http://schemas.microsoft.com/office/drawing/2014/main" id="{7F41B575-7E11-4282-A4A8-1AC2419B454A}"/>
                </a:ext>
              </a:extLst>
            </p:cNvPr>
            <p:cNvSpPr txBox="1"/>
            <p:nvPr/>
          </p:nvSpPr>
          <p:spPr>
            <a:xfrm>
              <a:off x="627713" y="601250"/>
              <a:ext cx="12192000" cy="3462486"/>
            </a:xfrm>
            <a:prstGeom prst="rect">
              <a:avLst/>
            </a:prstGeom>
            <a:noFill/>
          </p:spPr>
          <p:txBody>
            <a:bodyPr wrap="square">
              <a:spAutoFit/>
            </a:bodyPr>
            <a:lstStyle/>
            <a:p>
              <a:pPr algn="ctr"/>
              <a:r>
                <a:rPr lang="vi-VN" sz="4800" b="1" dirty="0">
                  <a:ln w="22225">
                    <a:solidFill>
                      <a:schemeClr val="accent2"/>
                    </a:solidFill>
                    <a:prstDash val="solid"/>
                  </a:ln>
                  <a:solidFill>
                    <a:srgbClr val="C00000"/>
                  </a:solidFill>
                  <a:latin typeface="#9Slide03 SVNEvery Movie Every " panose="02000500000000000000" pitchFamily="2" charset="77"/>
                </a:rPr>
                <a:t>VÌ SAO ĐƯỢC VUA KHEN MÀ TRẦN QUỐC TOẢN VẪN ẤM ỨC?</a:t>
              </a:r>
              <a:endParaRPr lang="en-US" sz="4800" b="1" dirty="0">
                <a:ln w="22225">
                  <a:solidFill>
                    <a:schemeClr val="accent2"/>
                  </a:solidFill>
                  <a:prstDash val="solid"/>
                </a:ln>
                <a:solidFill>
                  <a:srgbClr val="C00000"/>
                </a:solidFill>
                <a:latin typeface="#9Slide03 SVNEvery Movie Every " panose="02000500000000000000" pitchFamily="2" charset="77"/>
              </a:endParaRPr>
            </a:p>
          </p:txBody>
        </p:sp>
      </p:grpSp>
      <p:grpSp>
        <p:nvGrpSpPr>
          <p:cNvPr id="16" name="Group 15">
            <a:extLst>
              <a:ext uri="{FF2B5EF4-FFF2-40B4-BE49-F238E27FC236}">
                <a16:creationId xmlns:a16="http://schemas.microsoft.com/office/drawing/2014/main" id="{38561C93-176A-450F-BD95-C2A1E913EB40}"/>
              </a:ext>
            </a:extLst>
          </p:cNvPr>
          <p:cNvGrpSpPr/>
          <p:nvPr/>
        </p:nvGrpSpPr>
        <p:grpSpPr>
          <a:xfrm>
            <a:off x="-888998" y="2334986"/>
            <a:ext cx="11763828" cy="4938978"/>
            <a:chOff x="-1638298" y="2727138"/>
            <a:chExt cx="12039598" cy="7955207"/>
          </a:xfrm>
        </p:grpSpPr>
        <p:pic>
          <p:nvPicPr>
            <p:cNvPr id="13" name="Picture 12" descr="Shape&#10;&#10;Description automatically generated">
              <a:extLst>
                <a:ext uri="{FF2B5EF4-FFF2-40B4-BE49-F238E27FC236}">
                  <a16:creationId xmlns:a16="http://schemas.microsoft.com/office/drawing/2014/main" id="{F75E8B23-54E4-4E64-A1C6-541A674055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8298" y="2727138"/>
              <a:ext cx="12039598" cy="7955207"/>
            </a:xfrm>
            <a:prstGeom prst="rect">
              <a:avLst/>
            </a:prstGeom>
          </p:spPr>
        </p:pic>
        <p:sp>
          <p:nvSpPr>
            <p:cNvPr id="15" name="TextBox 14">
              <a:extLst>
                <a:ext uri="{FF2B5EF4-FFF2-40B4-BE49-F238E27FC236}">
                  <a16:creationId xmlns:a16="http://schemas.microsoft.com/office/drawing/2014/main" id="{8FCD5EE4-E8C2-4F4E-8BEF-40831FFC3AF0}"/>
                </a:ext>
              </a:extLst>
            </p:cNvPr>
            <p:cNvSpPr txBox="1"/>
            <p:nvPr/>
          </p:nvSpPr>
          <p:spPr>
            <a:xfrm>
              <a:off x="56859" y="5112673"/>
              <a:ext cx="9125840" cy="4907780"/>
            </a:xfrm>
            <a:prstGeom prst="rect">
              <a:avLst/>
            </a:prstGeom>
            <a:noFill/>
          </p:spPr>
          <p:txBody>
            <a:bodyPr wrap="square">
              <a:spAutoFit/>
            </a:bodyPr>
            <a:lstStyle/>
            <a:p>
              <a:pPr algn="ctr"/>
              <a:r>
                <a:rPr lang="en-US" sz="4800" b="1" dirty="0">
                  <a:latin typeface="#9Slide03 AllRoundGothic Demi" panose="020B0703020202020104" pitchFamily="34" charset="77"/>
                </a:rPr>
                <a:t>	</a:t>
              </a:r>
              <a:r>
                <a:rPr lang="en-US" sz="4800" b="1" dirty="0" err="1">
                  <a:latin typeface="#9Slide03 AllRoundGothic Demi" panose="020B0703020202020104" pitchFamily="34" charset="77"/>
                </a:rPr>
                <a:t>Vì</a:t>
              </a:r>
              <a:r>
                <a:rPr lang="en-US" sz="4800" b="1" dirty="0">
                  <a:latin typeface="#9Slide03 AllRoundGothic Demi" panose="020B0703020202020104" pitchFamily="34" charset="77"/>
                </a:rPr>
                <a:t> </a:t>
              </a:r>
              <a:r>
                <a:rPr lang="en-US" sz="4800" b="1" dirty="0" err="1">
                  <a:latin typeface="#9Slide03 AllRoundGothic Demi" panose="020B0703020202020104" pitchFamily="34" charset="77"/>
                </a:rPr>
                <a:t>Trần</a:t>
              </a:r>
              <a:r>
                <a:rPr lang="en-US" sz="4800" b="1" dirty="0">
                  <a:latin typeface="#9Slide03 AllRoundGothic Demi" panose="020B0703020202020104" pitchFamily="34" charset="77"/>
                </a:rPr>
                <a:t> </a:t>
              </a:r>
              <a:r>
                <a:rPr lang="en-US" sz="4800" b="1" dirty="0" err="1">
                  <a:latin typeface="#9Slide03 AllRoundGothic Demi" panose="020B0703020202020104" pitchFamily="34" charset="77"/>
                </a:rPr>
                <a:t>Quốc</a:t>
              </a:r>
              <a:r>
                <a:rPr lang="en-US" sz="4800" b="1" dirty="0">
                  <a:latin typeface="#9Slide03 AllRoundGothic Demi" panose="020B0703020202020104" pitchFamily="34" charset="77"/>
                </a:rPr>
                <a:t> </a:t>
              </a:r>
              <a:r>
                <a:rPr lang="en-US" sz="4800" b="1" dirty="0" err="1">
                  <a:latin typeface="#9Slide03 AllRoundGothic Demi" panose="020B0703020202020104" pitchFamily="34" charset="77"/>
                </a:rPr>
                <a:t>Toản</a:t>
              </a:r>
              <a:r>
                <a:rPr lang="en-US" sz="4800" b="1" dirty="0">
                  <a:latin typeface="#9Slide03 AllRoundGothic Demi" panose="020B0703020202020104" pitchFamily="34" charset="77"/>
                </a:rPr>
                <a:t> </a:t>
              </a:r>
              <a:r>
                <a:rPr lang="en-US" sz="4800" b="1" dirty="0" err="1">
                  <a:latin typeface="#9Slide03 AllRoundGothic Demi" panose="020B0703020202020104" pitchFamily="34" charset="77"/>
                </a:rPr>
                <a:t>nghĩ</a:t>
              </a:r>
              <a:r>
                <a:rPr lang="en-US" sz="4800" b="1" dirty="0">
                  <a:latin typeface="#9Slide03 AllRoundGothic Demi" panose="020B0703020202020104" pitchFamily="34" charset="77"/>
                </a:rPr>
                <a:t> </a:t>
              </a:r>
              <a:r>
                <a:rPr lang="en-US" sz="4800" b="1" dirty="0" err="1">
                  <a:latin typeface="#9Slide03 AllRoundGothic Demi" panose="020B0703020202020104" pitchFamily="34" charset="77"/>
                </a:rPr>
                <a:t>vua</a:t>
              </a:r>
              <a:r>
                <a:rPr lang="en-US" sz="4800" b="1" dirty="0">
                  <a:latin typeface="#9Slide03 AllRoundGothic Demi" panose="020B0703020202020104" pitchFamily="34" charset="77"/>
                </a:rPr>
                <a:t> </a:t>
              </a:r>
              <a:r>
                <a:rPr lang="en-US" sz="4800" b="1" dirty="0" err="1">
                  <a:latin typeface="#9Slide03 AllRoundGothic Demi" panose="020B0703020202020104" pitchFamily="34" charset="77"/>
                </a:rPr>
                <a:t>coi</a:t>
              </a:r>
              <a:r>
                <a:rPr lang="en-US" sz="4800" b="1" dirty="0">
                  <a:latin typeface="#9Slide03 AllRoundGothic Demi" panose="020B0703020202020104" pitchFamily="34" charset="77"/>
                </a:rPr>
                <a:t> </a:t>
              </a:r>
              <a:r>
                <a:rPr lang="en-US" sz="4800" b="1" dirty="0" err="1">
                  <a:latin typeface="#9Slide03 AllRoundGothic Demi" panose="020B0703020202020104" pitchFamily="34" charset="77"/>
                </a:rPr>
                <a:t>mình</a:t>
              </a:r>
              <a:r>
                <a:rPr lang="en-US" sz="4800" b="1" dirty="0">
                  <a:latin typeface="#9Slide03 AllRoundGothic Demi" panose="020B0703020202020104" pitchFamily="34" charset="77"/>
                </a:rPr>
                <a:t> </a:t>
              </a:r>
              <a:r>
                <a:rPr lang="en-US" sz="4800" b="1" dirty="0" err="1">
                  <a:latin typeface="#9Slide03 AllRoundGothic Demi" panose="020B0703020202020104" pitchFamily="34" charset="77"/>
                </a:rPr>
                <a:t>như</a:t>
              </a:r>
              <a:r>
                <a:rPr lang="en-US" sz="4800" b="1" dirty="0">
                  <a:latin typeface="#9Slide03 AllRoundGothic Demi" panose="020B0703020202020104" pitchFamily="34" charset="77"/>
                </a:rPr>
                <a:t> </a:t>
              </a:r>
              <a:r>
                <a:rPr lang="en-US" sz="4800" b="1" dirty="0" err="1">
                  <a:latin typeface="#9Slide03 AllRoundGothic Demi" panose="020B0703020202020104" pitchFamily="34" charset="77"/>
                </a:rPr>
                <a:t>trẻ</a:t>
              </a:r>
              <a:r>
                <a:rPr lang="en-US" sz="4800" b="1" dirty="0">
                  <a:latin typeface="#9Slide03 AllRoundGothic Demi" panose="020B0703020202020104" pitchFamily="34" charset="77"/>
                </a:rPr>
                <a:t> con, </a:t>
              </a:r>
              <a:r>
                <a:rPr lang="en-US" sz="4800" b="1" dirty="0" err="1">
                  <a:latin typeface="#9Slide03 AllRoundGothic Demi" panose="020B0703020202020104" pitchFamily="34" charset="77"/>
                </a:rPr>
                <a:t>không</a:t>
              </a:r>
              <a:r>
                <a:rPr lang="en-US" sz="4800" b="1" dirty="0">
                  <a:latin typeface="#9Slide03 AllRoundGothic Demi" panose="020B0703020202020104" pitchFamily="34" charset="77"/>
                </a:rPr>
                <a:t> </a:t>
              </a:r>
              <a:r>
                <a:rPr lang="en-US" sz="4800" b="1" dirty="0" err="1">
                  <a:latin typeface="#9Slide03 AllRoundGothic Demi" panose="020B0703020202020104" pitchFamily="34" charset="77"/>
                </a:rPr>
                <a:t>cho</a:t>
              </a:r>
              <a:r>
                <a:rPr lang="en-US" sz="4800" b="1" dirty="0">
                  <a:latin typeface="#9Slide03 AllRoundGothic Demi" panose="020B0703020202020104" pitchFamily="34" charset="77"/>
                </a:rPr>
                <a:t> </a:t>
              </a:r>
              <a:r>
                <a:rPr lang="en-US" sz="4800" b="1" dirty="0" err="1">
                  <a:latin typeface="#9Slide03 AllRoundGothic Demi" panose="020B0703020202020104" pitchFamily="34" charset="77"/>
                </a:rPr>
                <a:t>dự</a:t>
              </a:r>
              <a:r>
                <a:rPr lang="en-US" sz="4800" b="1" dirty="0">
                  <a:latin typeface="#9Slide03 AllRoundGothic Demi" panose="020B0703020202020104" pitchFamily="34" charset="77"/>
                </a:rPr>
                <a:t> </a:t>
              </a:r>
              <a:r>
                <a:rPr lang="en-US" sz="4800" b="1" dirty="0" err="1">
                  <a:latin typeface="#9Slide03 AllRoundGothic Demi" panose="020B0703020202020104" pitchFamily="34" charset="77"/>
                </a:rPr>
                <a:t>bàn</a:t>
              </a:r>
              <a:r>
                <a:rPr lang="en-US" sz="4800" b="1" dirty="0">
                  <a:latin typeface="#9Slide03 AllRoundGothic Demi" panose="020B0703020202020104" pitchFamily="34" charset="77"/>
                </a:rPr>
                <a:t> </a:t>
              </a:r>
              <a:r>
                <a:rPr lang="en-US" sz="4800" b="1" dirty="0" err="1">
                  <a:latin typeface="#9Slide03 AllRoundGothic Demi" panose="020B0703020202020104" pitchFamily="34" charset="77"/>
                </a:rPr>
                <a:t>việc</a:t>
              </a:r>
              <a:r>
                <a:rPr lang="en-US" sz="4800" b="1" dirty="0">
                  <a:latin typeface="#9Slide03 AllRoundGothic Demi" panose="020B0703020202020104" pitchFamily="34" charset="77"/>
                </a:rPr>
                <a:t> </a:t>
              </a:r>
              <a:r>
                <a:rPr lang="en-US" sz="4800" b="1" dirty="0" err="1">
                  <a:latin typeface="#9Slide03 AllRoundGothic Demi" panose="020B0703020202020104" pitchFamily="34" charset="77"/>
                </a:rPr>
                <a:t>nước</a:t>
              </a:r>
              <a:r>
                <a:rPr lang="en-US" sz="4800" b="1" dirty="0">
                  <a:latin typeface="#9Slide03 AllRoundGothic Demi" panose="020B0703020202020104" pitchFamily="34" charset="77"/>
                </a:rPr>
                <a:t>.</a:t>
              </a:r>
            </a:p>
            <a:p>
              <a:pPr algn="ctr"/>
              <a:endParaRPr lang="en-US" sz="4800" b="1" dirty="0">
                <a:latin typeface="#9Slide03 AllRoundGothic Demi" panose="020B0703020202020104" pitchFamily="34" charset="77"/>
              </a:endParaRPr>
            </a:p>
          </p:txBody>
        </p:sp>
      </p:grpSp>
    </p:spTree>
    <p:extLst>
      <p:ext uri="{BB962C8B-B14F-4D97-AF65-F5344CB8AC3E}">
        <p14:creationId xmlns:p14="http://schemas.microsoft.com/office/powerpoint/2010/main" val="130731000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900" decel="100000" fill="hold"/>
                                        <p:tgtEl>
                                          <p:spTgt spid="1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linds(horizontal)">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EAA18DA-2EFF-46E0-A35E-A796EA8E407B}"/>
              </a:ext>
            </a:extLst>
          </p:cNvPr>
          <p:cNvGrpSpPr/>
          <p:nvPr/>
        </p:nvGrpSpPr>
        <p:grpSpPr>
          <a:xfrm>
            <a:off x="-620486" y="-620486"/>
            <a:ext cx="10008674" cy="2711953"/>
            <a:chOff x="228600" y="495300"/>
            <a:chExt cx="10837279" cy="3200400"/>
          </a:xfrm>
        </p:grpSpPr>
        <p:pic>
          <p:nvPicPr>
            <p:cNvPr id="5" name="Picture 4" descr="Graphical user interface, text&#10;&#10;Description automatically generated">
              <a:extLst>
                <a:ext uri="{FF2B5EF4-FFF2-40B4-BE49-F238E27FC236}">
                  <a16:creationId xmlns:a16="http://schemas.microsoft.com/office/drawing/2014/main" id="{5BC3701F-ECE6-400F-99FF-5C3FCBAD4AC1}"/>
                </a:ext>
              </a:extLst>
            </p:cNvPr>
            <p:cNvPicPr>
              <a:picLocks noChangeAspect="1"/>
            </p:cNvPicPr>
            <p:nvPr/>
          </p:nvPicPr>
          <p:blipFill rotWithShape="1">
            <a:blip r:embed="rId2">
              <a:extLst>
                <a:ext uri="{28A0092B-C50C-407E-A947-70E740481C1C}">
                  <a14:useLocalDpi xmlns:a14="http://schemas.microsoft.com/office/drawing/2010/main" val="0"/>
                </a:ext>
              </a:extLst>
            </a:blip>
            <a:srcRect t="35543" b="39156"/>
            <a:stretch/>
          </p:blipFill>
          <p:spPr>
            <a:xfrm flipH="1">
              <a:off x="228600" y="495300"/>
              <a:ext cx="10820400" cy="3200400"/>
            </a:xfrm>
            <a:prstGeom prst="rect">
              <a:avLst/>
            </a:prstGeom>
          </p:spPr>
        </p:pic>
        <p:sp>
          <p:nvSpPr>
            <p:cNvPr id="7" name="TextBox 6">
              <a:extLst>
                <a:ext uri="{FF2B5EF4-FFF2-40B4-BE49-F238E27FC236}">
                  <a16:creationId xmlns:a16="http://schemas.microsoft.com/office/drawing/2014/main" id="{834C8A5B-26E3-4A06-8F15-1194ECC36D5A}"/>
                </a:ext>
              </a:extLst>
            </p:cNvPr>
            <p:cNvSpPr txBox="1"/>
            <p:nvPr/>
          </p:nvSpPr>
          <p:spPr>
            <a:xfrm>
              <a:off x="1858794" y="1423732"/>
              <a:ext cx="9207085" cy="1985159"/>
            </a:xfrm>
            <a:prstGeom prst="rect">
              <a:avLst/>
            </a:prstGeom>
            <a:noFill/>
          </p:spPr>
          <p:txBody>
            <a:bodyPr wrap="square">
              <a:spAutoFit/>
            </a:bodyPr>
            <a:lstStyle/>
            <a:p>
              <a:r>
                <a:rPr lang="vi-VN" sz="4000" b="1" dirty="0">
                  <a:ln w="9525">
                    <a:solidFill>
                      <a:schemeClr val="accent6">
                        <a:lumMod val="60000"/>
                        <a:lumOff val="40000"/>
                      </a:schemeClr>
                    </a:solidFill>
                    <a:prstDash val="solid"/>
                  </a:ln>
                  <a:solidFill>
                    <a:srgbClr val="C00000"/>
                  </a:solidFill>
                  <a:effectLst>
                    <a:outerShdw blurRad="12700" dist="38100" dir="2700000" algn="tl" rotWithShape="0">
                      <a:schemeClr val="accent6">
                        <a:lumMod val="50000"/>
                      </a:schemeClr>
                    </a:outerShdw>
                  </a:effectLst>
                  <a:latin typeface="#9Slide03 SVNEvery Movie Every " panose="02000500000000000000" pitchFamily="2" charset="77"/>
                </a:rPr>
                <a:t>Việc Trần Quốc Toản vô tình bóp nát quả cam thể hiện điều gì?</a:t>
              </a:r>
              <a:endParaRPr lang="en-US" sz="4000" b="1" dirty="0">
                <a:ln w="9525">
                  <a:solidFill>
                    <a:schemeClr val="accent6">
                      <a:lumMod val="60000"/>
                      <a:lumOff val="40000"/>
                    </a:schemeClr>
                  </a:solidFill>
                  <a:prstDash val="solid"/>
                </a:ln>
                <a:solidFill>
                  <a:srgbClr val="C00000"/>
                </a:solidFill>
                <a:effectLst>
                  <a:outerShdw blurRad="12700" dist="38100" dir="2700000" algn="tl" rotWithShape="0">
                    <a:schemeClr val="accent6">
                      <a:lumMod val="50000"/>
                    </a:schemeClr>
                  </a:outerShdw>
                </a:effectLst>
                <a:latin typeface="#9Slide03 SVNEvery Movie Every " panose="02000500000000000000" pitchFamily="2" charset="77"/>
              </a:endParaRPr>
            </a:p>
          </p:txBody>
        </p:sp>
      </p:grpSp>
      <p:grpSp>
        <p:nvGrpSpPr>
          <p:cNvPr id="13" name="Group 12">
            <a:extLst>
              <a:ext uri="{FF2B5EF4-FFF2-40B4-BE49-F238E27FC236}">
                <a16:creationId xmlns:a16="http://schemas.microsoft.com/office/drawing/2014/main" id="{559A2859-C2B2-40D2-B4E6-F91097E775C8}"/>
              </a:ext>
            </a:extLst>
          </p:cNvPr>
          <p:cNvGrpSpPr/>
          <p:nvPr/>
        </p:nvGrpSpPr>
        <p:grpSpPr>
          <a:xfrm>
            <a:off x="101600" y="2123923"/>
            <a:ext cx="6908800" cy="4290872"/>
            <a:chOff x="152400" y="3438966"/>
            <a:chExt cx="9753600" cy="6436308"/>
          </a:xfrm>
        </p:grpSpPr>
        <p:pic>
          <p:nvPicPr>
            <p:cNvPr id="9" name="Picture 8" descr="Background pattern&#10;&#10;Description automatically generated">
              <a:extLst>
                <a:ext uri="{FF2B5EF4-FFF2-40B4-BE49-F238E27FC236}">
                  <a16:creationId xmlns:a16="http://schemas.microsoft.com/office/drawing/2014/main" id="{DE7E58F9-8042-4ECB-8DC2-E67A4C1CB8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3438966"/>
              <a:ext cx="9753600" cy="6436308"/>
            </a:xfrm>
            <a:prstGeom prst="rect">
              <a:avLst/>
            </a:prstGeom>
          </p:spPr>
        </p:pic>
        <p:sp>
          <p:nvSpPr>
            <p:cNvPr id="12" name="TextBox 11">
              <a:extLst>
                <a:ext uri="{FF2B5EF4-FFF2-40B4-BE49-F238E27FC236}">
                  <a16:creationId xmlns:a16="http://schemas.microsoft.com/office/drawing/2014/main" id="{8417AF63-865D-4C1B-9D31-82741164FE51}"/>
                </a:ext>
              </a:extLst>
            </p:cNvPr>
            <p:cNvSpPr txBox="1"/>
            <p:nvPr/>
          </p:nvSpPr>
          <p:spPr>
            <a:xfrm>
              <a:off x="1308847" y="4510379"/>
              <a:ext cx="7667384" cy="4293483"/>
            </a:xfrm>
            <a:prstGeom prst="rect">
              <a:avLst/>
            </a:prstGeom>
            <a:noFill/>
          </p:spPr>
          <p:txBody>
            <a:bodyPr wrap="square">
              <a:spAutoFit/>
            </a:bodyPr>
            <a:lstStyle/>
            <a:p>
              <a:pPr algn="just"/>
              <a:r>
                <a:rPr lang="vi-VN" sz="3600" b="1" dirty="0">
                  <a:latin typeface="#9Slide03 AllRoundGothic Demi" panose="020B0703020202020104" pitchFamily="34" charset="77"/>
                </a:rPr>
                <a:t>Việc Trần Quốc Toản vô tình bóp nát quả cam thể hiện Trần Quốc Toản là người yêu nước, căm thù giặc.</a:t>
              </a:r>
              <a:endParaRPr lang="en-US" sz="3600" b="1" dirty="0">
                <a:latin typeface="#9Slide03 AllRoundGothic Demi" panose="020B0703020202020104" pitchFamily="34" charset="77"/>
              </a:endParaRPr>
            </a:p>
          </p:txBody>
        </p:sp>
      </p:grpSp>
      <p:pic>
        <p:nvPicPr>
          <p:cNvPr id="3" name="Picture 2" descr="A person in a garment&#10;&#10;Description automatically generated with medium confidence">
            <a:extLst>
              <a:ext uri="{FF2B5EF4-FFF2-40B4-BE49-F238E27FC236}">
                <a16:creationId xmlns:a16="http://schemas.microsoft.com/office/drawing/2014/main" id="{68A30F12-4EE4-ADEB-2061-2520C59DCA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6057" y="-844550"/>
            <a:ext cx="5445943" cy="7702550"/>
          </a:xfrm>
          <a:prstGeom prst="rect">
            <a:avLst/>
          </a:prstGeom>
        </p:spPr>
      </p:pic>
    </p:spTree>
    <p:extLst>
      <p:ext uri="{BB962C8B-B14F-4D97-AF65-F5344CB8AC3E}">
        <p14:creationId xmlns:p14="http://schemas.microsoft.com/office/powerpoint/2010/main" val="175162400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1000" fill="hold"/>
                                        <p:tgtEl>
                                          <p:spTgt spid="13"/>
                                        </p:tgtEl>
                                        <p:attrNameLst>
                                          <p:attrName>ppt_w</p:attrName>
                                        </p:attrNameLst>
                                      </p:cBhvr>
                                      <p:tavLst>
                                        <p:tav tm="0">
                                          <p:val>
                                            <p:strVal val="#ppt_w+.3"/>
                                          </p:val>
                                        </p:tav>
                                        <p:tav tm="100000">
                                          <p:val>
                                            <p:strVal val="#ppt_w"/>
                                          </p:val>
                                        </p:tav>
                                      </p:tavLst>
                                    </p:anim>
                                    <p:anim calcmode="lin" valueType="num">
                                      <p:cBhvr>
                                        <p:cTn id="16" dur="1000" fill="hold"/>
                                        <p:tgtEl>
                                          <p:spTgt spid="13"/>
                                        </p:tgtEl>
                                        <p:attrNameLst>
                                          <p:attrName>ppt_h</p:attrName>
                                        </p:attrNameLst>
                                      </p:cBhvr>
                                      <p:tavLst>
                                        <p:tav tm="0">
                                          <p:val>
                                            <p:strVal val="#ppt_h"/>
                                          </p:val>
                                        </p:tav>
                                        <p:tav tm="100000">
                                          <p:val>
                                            <p:strVal val="#ppt_h"/>
                                          </p:val>
                                        </p:tav>
                                      </p:tavLst>
                                    </p:anim>
                                    <p:animEffect transition="in" filter="fade">
                                      <p:cBhvr>
                                        <p:cTn id="1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36号-正文宋楷" panose="00000500000000000000" pitchFamily="2" charset="-122"/>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555030" y="4676338"/>
            <a:ext cx="2758812" cy="2758812"/>
          </a:xfrm>
          <a:prstGeom prst="rect">
            <a:avLst/>
          </a:prstGeom>
        </p:spPr>
      </p:pic>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234" y="4676338"/>
            <a:ext cx="2758813" cy="2758813"/>
          </a:xfrm>
          <a:prstGeom prst="rect">
            <a:avLst/>
          </a:prstGeom>
        </p:spPr>
      </p:pic>
      <p:sp>
        <p:nvSpPr>
          <p:cNvPr id="21" name="Text Box 18">
            <a:extLst>
              <a:ext uri="{FF2B5EF4-FFF2-40B4-BE49-F238E27FC236}">
                <a16:creationId xmlns:a16="http://schemas.microsoft.com/office/drawing/2014/main" id="{F3C96D8C-E6BD-4394-86EC-80255C380064}"/>
              </a:ext>
            </a:extLst>
          </p:cNvPr>
          <p:cNvSpPr txBox="1">
            <a:spLocks noChangeArrowheads="1"/>
          </p:cNvSpPr>
          <p:nvPr/>
        </p:nvSpPr>
        <p:spPr bwMode="auto">
          <a:xfrm>
            <a:off x="805747" y="2321958"/>
            <a:ext cx="10580506"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algn="just">
              <a:spcBef>
                <a:spcPct val="50000"/>
              </a:spcBef>
            </a:pPr>
            <a:r>
              <a:rPr lang="en-US" altLang="vi-VN" sz="5400" b="1" dirty="0">
                <a:solidFill>
                  <a:srgbClr val="02546A"/>
                </a:solidFill>
                <a:latin typeface="Times New Roman" panose="02020603050405020304" pitchFamily="18" charset="0"/>
                <a:cs typeface="Times New Roman" panose="02020603050405020304" pitchFamily="18" charset="0"/>
              </a:rPr>
              <a:t>	</a:t>
            </a:r>
            <a:r>
              <a:rPr lang="en-US" altLang="vi-VN" sz="5400" b="1" dirty="0" err="1">
                <a:solidFill>
                  <a:srgbClr val="02546A"/>
                </a:solidFill>
                <a:latin typeface="Times New Roman" panose="02020603050405020304" pitchFamily="18" charset="0"/>
                <a:cs typeface="Times New Roman" panose="02020603050405020304" pitchFamily="18" charset="0"/>
              </a:rPr>
              <a:t>Trần</a:t>
            </a:r>
            <a:r>
              <a:rPr lang="en-US" altLang="vi-VN" sz="5400" b="1" dirty="0">
                <a:solidFill>
                  <a:srgbClr val="02546A"/>
                </a:solidFill>
                <a:latin typeface="Times New Roman" panose="02020603050405020304" pitchFamily="18" charset="0"/>
                <a:cs typeface="Times New Roman" panose="02020603050405020304" pitchFamily="18" charset="0"/>
              </a:rPr>
              <a:t> </a:t>
            </a:r>
            <a:r>
              <a:rPr lang="en-US" altLang="vi-VN" sz="5400" b="1" dirty="0" err="1">
                <a:solidFill>
                  <a:srgbClr val="02546A"/>
                </a:solidFill>
                <a:latin typeface="Times New Roman" panose="02020603050405020304" pitchFamily="18" charset="0"/>
                <a:cs typeface="Times New Roman" panose="02020603050405020304" pitchFamily="18" charset="0"/>
              </a:rPr>
              <a:t>Quốc</a:t>
            </a:r>
            <a:r>
              <a:rPr lang="en-US" altLang="vi-VN" sz="5400" b="1" dirty="0">
                <a:solidFill>
                  <a:srgbClr val="02546A"/>
                </a:solidFill>
                <a:latin typeface="Times New Roman" panose="02020603050405020304" pitchFamily="18" charset="0"/>
                <a:cs typeface="Times New Roman" panose="02020603050405020304" pitchFamily="18" charset="0"/>
              </a:rPr>
              <a:t> </a:t>
            </a:r>
            <a:r>
              <a:rPr lang="en-US" altLang="vi-VN" sz="5400" b="1" dirty="0" err="1">
                <a:solidFill>
                  <a:srgbClr val="02546A"/>
                </a:solidFill>
                <a:latin typeface="Times New Roman" panose="02020603050405020304" pitchFamily="18" charset="0"/>
                <a:cs typeface="Times New Roman" panose="02020603050405020304" pitchFamily="18" charset="0"/>
              </a:rPr>
              <a:t>Toản</a:t>
            </a:r>
            <a:r>
              <a:rPr lang="en-US" altLang="vi-VN" sz="5400" b="1" dirty="0">
                <a:solidFill>
                  <a:srgbClr val="02546A"/>
                </a:solidFill>
                <a:latin typeface="Times New Roman" panose="02020603050405020304" pitchFamily="18" charset="0"/>
                <a:cs typeface="Times New Roman" panose="02020603050405020304" pitchFamily="18" charset="0"/>
              </a:rPr>
              <a:t> </a:t>
            </a:r>
            <a:r>
              <a:rPr lang="en-US" altLang="vi-VN" sz="5400" b="1" dirty="0" err="1">
                <a:solidFill>
                  <a:srgbClr val="02546A"/>
                </a:solidFill>
                <a:latin typeface="Times New Roman" panose="02020603050405020304" pitchFamily="18" charset="0"/>
                <a:cs typeface="Times New Roman" panose="02020603050405020304" pitchFamily="18" charset="0"/>
              </a:rPr>
              <a:t>tuy</a:t>
            </a:r>
            <a:r>
              <a:rPr lang="en-US" altLang="vi-VN" sz="5400" b="1" dirty="0">
                <a:solidFill>
                  <a:srgbClr val="02546A"/>
                </a:solidFill>
                <a:latin typeface="Times New Roman" panose="02020603050405020304" pitchFamily="18" charset="0"/>
                <a:cs typeface="Times New Roman" panose="02020603050405020304" pitchFamily="18" charset="0"/>
              </a:rPr>
              <a:t> </a:t>
            </a:r>
            <a:r>
              <a:rPr lang="en-US" altLang="vi-VN" sz="5400" b="1" dirty="0" err="1">
                <a:solidFill>
                  <a:srgbClr val="02546A"/>
                </a:solidFill>
                <a:latin typeface="Times New Roman" panose="02020603050405020304" pitchFamily="18" charset="0"/>
                <a:cs typeface="Times New Roman" panose="02020603050405020304" pitchFamily="18" charset="0"/>
              </a:rPr>
              <a:t>còn</a:t>
            </a:r>
            <a:r>
              <a:rPr lang="en-US" altLang="vi-VN" sz="5400" b="1" dirty="0">
                <a:solidFill>
                  <a:srgbClr val="02546A"/>
                </a:solidFill>
                <a:latin typeface="Times New Roman" panose="02020603050405020304" pitchFamily="18" charset="0"/>
                <a:cs typeface="Times New Roman" panose="02020603050405020304" pitchFamily="18" charset="0"/>
              </a:rPr>
              <a:t> </a:t>
            </a:r>
            <a:r>
              <a:rPr lang="en-US" altLang="vi-VN" sz="5400" b="1" dirty="0" err="1">
                <a:solidFill>
                  <a:srgbClr val="02546A"/>
                </a:solidFill>
                <a:latin typeface="Times New Roman" panose="02020603050405020304" pitchFamily="18" charset="0"/>
                <a:cs typeface="Times New Roman" panose="02020603050405020304" pitchFamily="18" charset="0"/>
              </a:rPr>
              <a:t>nhỏ</a:t>
            </a:r>
            <a:r>
              <a:rPr lang="en-US" altLang="vi-VN" sz="5400" b="1" dirty="0">
                <a:solidFill>
                  <a:srgbClr val="02546A"/>
                </a:solidFill>
                <a:latin typeface="Times New Roman" panose="02020603050405020304" pitchFamily="18" charset="0"/>
                <a:cs typeface="Times New Roman" panose="02020603050405020304" pitchFamily="18" charset="0"/>
              </a:rPr>
              <a:t> </a:t>
            </a:r>
            <a:r>
              <a:rPr lang="en-US" altLang="vi-VN" sz="5400" b="1" dirty="0" err="1">
                <a:solidFill>
                  <a:srgbClr val="02546A"/>
                </a:solidFill>
                <a:latin typeface="Times New Roman" panose="02020603050405020304" pitchFamily="18" charset="0"/>
                <a:cs typeface="Times New Roman" panose="02020603050405020304" pitchFamily="18" charset="0"/>
              </a:rPr>
              <a:t>tuổi</a:t>
            </a:r>
            <a:r>
              <a:rPr lang="en-US" altLang="vi-VN" sz="5400" b="1" dirty="0">
                <a:solidFill>
                  <a:srgbClr val="02546A"/>
                </a:solidFill>
                <a:latin typeface="Times New Roman" panose="02020603050405020304" pitchFamily="18" charset="0"/>
                <a:cs typeface="Times New Roman" panose="02020603050405020304" pitchFamily="18" charset="0"/>
              </a:rPr>
              <a:t> </a:t>
            </a:r>
            <a:r>
              <a:rPr lang="en-US" altLang="vi-VN" sz="5400" b="1" dirty="0" err="1">
                <a:solidFill>
                  <a:srgbClr val="02546A"/>
                </a:solidFill>
                <a:latin typeface="Times New Roman" panose="02020603050405020304" pitchFamily="18" charset="0"/>
                <a:cs typeface="Times New Roman" panose="02020603050405020304" pitchFamily="18" charset="0"/>
              </a:rPr>
              <a:t>nhưng</a:t>
            </a:r>
            <a:r>
              <a:rPr lang="en-US" altLang="vi-VN" sz="5400" b="1" dirty="0">
                <a:solidFill>
                  <a:srgbClr val="02546A"/>
                </a:solidFill>
                <a:latin typeface="Times New Roman" panose="02020603050405020304" pitchFamily="18" charset="0"/>
                <a:cs typeface="Times New Roman" panose="02020603050405020304" pitchFamily="18" charset="0"/>
              </a:rPr>
              <a:t> </a:t>
            </a:r>
            <a:r>
              <a:rPr lang="en-US" altLang="vi-VN" sz="5400" b="1" dirty="0" err="1">
                <a:solidFill>
                  <a:srgbClr val="02546A"/>
                </a:solidFill>
                <a:latin typeface="Times New Roman" panose="02020603050405020304" pitchFamily="18" charset="0"/>
                <a:cs typeface="Times New Roman" panose="02020603050405020304" pitchFamily="18" charset="0"/>
              </a:rPr>
              <a:t>đã</a:t>
            </a:r>
            <a:r>
              <a:rPr lang="en-US" altLang="vi-VN" sz="5400" b="1" dirty="0">
                <a:solidFill>
                  <a:srgbClr val="02546A"/>
                </a:solidFill>
                <a:latin typeface="Times New Roman" panose="02020603050405020304" pitchFamily="18" charset="0"/>
                <a:cs typeface="Times New Roman" panose="02020603050405020304" pitchFamily="18" charset="0"/>
              </a:rPr>
              <a:t> </a:t>
            </a:r>
            <a:r>
              <a:rPr lang="en-US" altLang="vi-VN" sz="5400" b="1" dirty="0" err="1">
                <a:solidFill>
                  <a:srgbClr val="02546A"/>
                </a:solidFill>
                <a:latin typeface="Times New Roman" panose="02020603050405020304" pitchFamily="18" charset="0"/>
                <a:cs typeface="Times New Roman" panose="02020603050405020304" pitchFamily="18" charset="0"/>
              </a:rPr>
              <a:t>có</a:t>
            </a:r>
            <a:r>
              <a:rPr lang="en-US" altLang="vi-VN" sz="5400" b="1" dirty="0">
                <a:solidFill>
                  <a:srgbClr val="02546A"/>
                </a:solidFill>
                <a:latin typeface="Times New Roman" panose="02020603050405020304" pitchFamily="18" charset="0"/>
                <a:cs typeface="Times New Roman" panose="02020603050405020304" pitchFamily="18" charset="0"/>
              </a:rPr>
              <a:t> </a:t>
            </a:r>
            <a:r>
              <a:rPr lang="en-US" altLang="vi-VN" sz="5400" b="1" dirty="0" err="1">
                <a:solidFill>
                  <a:srgbClr val="02546A"/>
                </a:solidFill>
                <a:latin typeface="Times New Roman" panose="02020603050405020304" pitchFamily="18" charset="0"/>
                <a:cs typeface="Times New Roman" panose="02020603050405020304" pitchFamily="18" charset="0"/>
              </a:rPr>
              <a:t>lòng</a:t>
            </a:r>
            <a:r>
              <a:rPr lang="en-US" altLang="vi-VN" sz="5400" b="1" dirty="0">
                <a:solidFill>
                  <a:srgbClr val="02546A"/>
                </a:solidFill>
                <a:latin typeface="Times New Roman" panose="02020603050405020304" pitchFamily="18" charset="0"/>
                <a:cs typeface="Times New Roman" panose="02020603050405020304" pitchFamily="18" charset="0"/>
              </a:rPr>
              <a:t> </a:t>
            </a:r>
            <a:r>
              <a:rPr lang="en-US" altLang="vi-VN" sz="5400" b="1" dirty="0" err="1">
                <a:solidFill>
                  <a:srgbClr val="02546A"/>
                </a:solidFill>
                <a:latin typeface="Times New Roman" panose="02020603050405020304" pitchFamily="18" charset="0"/>
                <a:cs typeface="Times New Roman" panose="02020603050405020304" pitchFamily="18" charset="0"/>
              </a:rPr>
              <a:t>yêu</a:t>
            </a:r>
            <a:r>
              <a:rPr lang="en-US" altLang="vi-VN" sz="5400" b="1" dirty="0">
                <a:solidFill>
                  <a:srgbClr val="02546A"/>
                </a:solidFill>
                <a:latin typeface="Times New Roman" panose="02020603050405020304" pitchFamily="18" charset="0"/>
                <a:cs typeface="Times New Roman" panose="02020603050405020304" pitchFamily="18" charset="0"/>
              </a:rPr>
              <a:t> </a:t>
            </a:r>
            <a:r>
              <a:rPr lang="en-US" altLang="vi-VN" sz="5400" b="1" dirty="0" err="1">
                <a:solidFill>
                  <a:srgbClr val="02546A"/>
                </a:solidFill>
                <a:latin typeface="Times New Roman" panose="02020603050405020304" pitchFamily="18" charset="0"/>
                <a:cs typeface="Times New Roman" panose="02020603050405020304" pitchFamily="18" charset="0"/>
              </a:rPr>
              <a:t>nước</a:t>
            </a:r>
            <a:r>
              <a:rPr lang="en-US" altLang="vi-VN" sz="5400" b="1" dirty="0">
                <a:solidFill>
                  <a:srgbClr val="02546A"/>
                </a:solidFill>
                <a:latin typeface="Times New Roman" panose="02020603050405020304" pitchFamily="18" charset="0"/>
                <a:cs typeface="Times New Roman" panose="02020603050405020304" pitchFamily="18" charset="0"/>
              </a:rPr>
              <a:t> </a:t>
            </a:r>
            <a:r>
              <a:rPr lang="en-US" altLang="vi-VN" sz="5400" b="1" dirty="0" err="1">
                <a:solidFill>
                  <a:srgbClr val="02546A"/>
                </a:solidFill>
                <a:latin typeface="Times New Roman" panose="02020603050405020304" pitchFamily="18" charset="0"/>
                <a:cs typeface="Times New Roman" panose="02020603050405020304" pitchFamily="18" charset="0"/>
              </a:rPr>
              <a:t>và</a:t>
            </a:r>
            <a:r>
              <a:rPr lang="en-US" altLang="vi-VN" sz="5400" b="1" dirty="0">
                <a:solidFill>
                  <a:srgbClr val="02546A"/>
                </a:solidFill>
                <a:latin typeface="Times New Roman" panose="02020603050405020304" pitchFamily="18" charset="0"/>
                <a:cs typeface="Times New Roman" panose="02020603050405020304" pitchFamily="18" charset="0"/>
              </a:rPr>
              <a:t> </a:t>
            </a:r>
            <a:r>
              <a:rPr lang="en-US" altLang="vi-VN" sz="5400" b="1" dirty="0" err="1">
                <a:solidFill>
                  <a:srgbClr val="02546A"/>
                </a:solidFill>
                <a:latin typeface="Times New Roman" panose="02020603050405020304" pitchFamily="18" charset="0"/>
                <a:cs typeface="Times New Roman" panose="02020603050405020304" pitchFamily="18" charset="0"/>
              </a:rPr>
              <a:t>căm</a:t>
            </a:r>
            <a:r>
              <a:rPr lang="en-US" altLang="vi-VN" sz="5400" b="1" dirty="0">
                <a:solidFill>
                  <a:srgbClr val="02546A"/>
                </a:solidFill>
                <a:latin typeface="Times New Roman" panose="02020603050405020304" pitchFamily="18" charset="0"/>
                <a:cs typeface="Times New Roman" panose="02020603050405020304" pitchFamily="18" charset="0"/>
              </a:rPr>
              <a:t> </a:t>
            </a:r>
            <a:r>
              <a:rPr lang="en-US" altLang="vi-VN" sz="5400" b="1" dirty="0" err="1">
                <a:solidFill>
                  <a:srgbClr val="02546A"/>
                </a:solidFill>
                <a:latin typeface="Times New Roman" panose="02020603050405020304" pitchFamily="18" charset="0"/>
                <a:cs typeface="Times New Roman" panose="02020603050405020304" pitchFamily="18" charset="0"/>
              </a:rPr>
              <a:t>thù</a:t>
            </a:r>
            <a:r>
              <a:rPr lang="en-US" altLang="vi-VN" sz="5400" b="1" dirty="0">
                <a:solidFill>
                  <a:srgbClr val="02546A"/>
                </a:solidFill>
                <a:latin typeface="Times New Roman" panose="02020603050405020304" pitchFamily="18" charset="0"/>
                <a:cs typeface="Times New Roman" panose="02020603050405020304" pitchFamily="18" charset="0"/>
              </a:rPr>
              <a:t> </a:t>
            </a:r>
            <a:r>
              <a:rPr lang="en-US" altLang="vi-VN" sz="5400" b="1" dirty="0" err="1">
                <a:solidFill>
                  <a:srgbClr val="02546A"/>
                </a:solidFill>
                <a:latin typeface="Times New Roman" panose="02020603050405020304" pitchFamily="18" charset="0"/>
                <a:cs typeface="Times New Roman" panose="02020603050405020304" pitchFamily="18" charset="0"/>
              </a:rPr>
              <a:t>giặc</a:t>
            </a:r>
            <a:r>
              <a:rPr lang="en-US" altLang="vi-VN" sz="5400" b="1" dirty="0">
                <a:solidFill>
                  <a:srgbClr val="02546A"/>
                </a:solidFill>
                <a:latin typeface="Times New Roman" panose="02020603050405020304" pitchFamily="18" charset="0"/>
                <a:cs typeface="Times New Roman" panose="02020603050405020304" pitchFamily="18" charset="0"/>
              </a:rPr>
              <a:t>.</a:t>
            </a:r>
          </a:p>
        </p:txBody>
      </p:sp>
      <p:pic>
        <p:nvPicPr>
          <p:cNvPr id="14" name="图片 66" descr="云">
            <a:extLst>
              <a:ext uri="{FF2B5EF4-FFF2-40B4-BE49-F238E27FC236}">
                <a16:creationId xmlns:a16="http://schemas.microsoft.com/office/drawing/2014/main" id="{49885947-14D4-4D47-A2D7-963A727F1CAF}"/>
              </a:ext>
            </a:extLst>
          </p:cNvPr>
          <p:cNvPicPr>
            <a:picLocks noChangeAspect="1"/>
          </p:cNvPicPr>
          <p:nvPr/>
        </p:nvPicPr>
        <p:blipFill>
          <a:blip r:embed="rId5"/>
          <a:stretch>
            <a:fillRect/>
          </a:stretch>
        </p:blipFill>
        <p:spPr>
          <a:xfrm>
            <a:off x="0" y="0"/>
            <a:ext cx="12344399" cy="1950720"/>
          </a:xfrm>
          <a:prstGeom prst="rect">
            <a:avLst/>
          </a:prstGeom>
        </p:spPr>
      </p:pic>
      <p:sp>
        <p:nvSpPr>
          <p:cNvPr id="27" name="Rectangle 26">
            <a:extLst>
              <a:ext uri="{FF2B5EF4-FFF2-40B4-BE49-F238E27FC236}">
                <a16:creationId xmlns:a16="http://schemas.microsoft.com/office/drawing/2014/main" id="{9D006FA9-BF84-4D9D-9D2C-84B3413C3748}"/>
              </a:ext>
            </a:extLst>
          </p:cNvPr>
          <p:cNvSpPr/>
          <p:nvPr/>
        </p:nvSpPr>
        <p:spPr>
          <a:xfrm>
            <a:off x="3640842" y="519932"/>
            <a:ext cx="4910320" cy="1446550"/>
          </a:xfrm>
          <a:prstGeom prst="rect">
            <a:avLst/>
          </a:prstGeom>
          <a:noFill/>
        </p:spPr>
        <p:txBody>
          <a:bodyPr wrap="none">
            <a:spAutoFit/>
          </a:bodyPr>
          <a:lstStyle/>
          <a:p>
            <a:pPr algn="ctr">
              <a:defRPr/>
            </a:pPr>
            <a:r>
              <a:rPr lang="en-US" sz="8800" b="1" dirty="0">
                <a:ln w="0"/>
                <a:solidFill>
                  <a:srgbClr val="C00000"/>
                </a:solidFill>
                <a:effectLst>
                  <a:outerShdw blurRad="25400" dist="19050" dir="2700000" algn="tl" rotWithShape="0">
                    <a:schemeClr val="dk1"/>
                  </a:outerShdw>
                </a:effectLst>
                <a:latin typeface="#9Slide07 IcielBC Cubano Normal" pitchFamily="2" charset="0"/>
                <a:cs typeface="Calibri Light" panose="020F0302020204030204" pitchFamily="34" charset="0"/>
              </a:rPr>
              <a:t>NỘI DUNG</a:t>
            </a:r>
          </a:p>
        </p:txBody>
      </p:sp>
    </p:spTree>
    <p:extLst>
      <p:ext uri="{BB962C8B-B14F-4D97-AF65-F5344CB8AC3E}">
        <p14:creationId xmlns:p14="http://schemas.microsoft.com/office/powerpoint/2010/main" val="180631027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par>
                          <p:cTn id="8" fill="hold">
                            <p:stCondLst>
                              <p:cond delay="500"/>
                            </p:stCondLst>
                            <p:childTnLst>
                              <p:par>
                                <p:cTn id="9" presetID="50" presetClass="entr" presetSubtype="0" decel="10000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p:cTn id="11" dur="1000" fill="hold"/>
                                        <p:tgtEl>
                                          <p:spTgt spid="27"/>
                                        </p:tgtEl>
                                        <p:attrNameLst>
                                          <p:attrName>ppt_w</p:attrName>
                                        </p:attrNameLst>
                                      </p:cBhvr>
                                      <p:tavLst>
                                        <p:tav tm="0">
                                          <p:val>
                                            <p:strVal val="#ppt_w+.3"/>
                                          </p:val>
                                        </p:tav>
                                        <p:tav tm="100000">
                                          <p:val>
                                            <p:strVal val="#ppt_w"/>
                                          </p:val>
                                        </p:tav>
                                      </p:tavLst>
                                    </p:anim>
                                    <p:anim calcmode="lin" valueType="num">
                                      <p:cBhvr>
                                        <p:cTn id="12" dur="1000" fill="hold"/>
                                        <p:tgtEl>
                                          <p:spTgt spid="27"/>
                                        </p:tgtEl>
                                        <p:attrNameLst>
                                          <p:attrName>ppt_h</p:attrName>
                                        </p:attrNameLst>
                                      </p:cBhvr>
                                      <p:tavLst>
                                        <p:tav tm="0">
                                          <p:val>
                                            <p:strVal val="#ppt_h"/>
                                          </p:val>
                                        </p:tav>
                                        <p:tav tm="100000">
                                          <p:val>
                                            <p:strVal val="#ppt_h"/>
                                          </p:val>
                                        </p:tav>
                                      </p:tavLst>
                                    </p:anim>
                                    <p:animEffect transition="in" filter="fade">
                                      <p:cBhvr>
                                        <p:cTn id="13" dur="1000"/>
                                        <p:tgtEl>
                                          <p:spTgt spid="27"/>
                                        </p:tgtEl>
                                      </p:cBhvr>
                                    </p:animEffect>
                                  </p:childTnLst>
                                </p:cTn>
                              </p:par>
                            </p:childTnLst>
                          </p:cTn>
                        </p:par>
                        <p:par>
                          <p:cTn id="14" fill="hold">
                            <p:stCondLst>
                              <p:cond delay="1500"/>
                            </p:stCondLst>
                            <p:childTnLst>
                              <p:par>
                                <p:cTn id="15" presetID="2" presetClass="entr" presetSubtype="2"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750" fill="hold"/>
                                        <p:tgtEl>
                                          <p:spTgt spid="18"/>
                                        </p:tgtEl>
                                        <p:attrNameLst>
                                          <p:attrName>ppt_x</p:attrName>
                                        </p:attrNameLst>
                                      </p:cBhvr>
                                      <p:tavLst>
                                        <p:tav tm="0">
                                          <p:val>
                                            <p:strVal val="1+#ppt_w/2"/>
                                          </p:val>
                                        </p:tav>
                                        <p:tav tm="100000">
                                          <p:val>
                                            <p:strVal val="#ppt_x"/>
                                          </p:val>
                                        </p:tav>
                                      </p:tavLst>
                                    </p:anim>
                                    <p:anim calcmode="lin" valueType="num">
                                      <p:cBhvr additive="base">
                                        <p:cTn id="18" dur="750" fill="hold"/>
                                        <p:tgtEl>
                                          <p:spTgt spid="18"/>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750" fill="hold"/>
                                        <p:tgtEl>
                                          <p:spTgt spid="24"/>
                                        </p:tgtEl>
                                        <p:attrNameLst>
                                          <p:attrName>ppt_x</p:attrName>
                                        </p:attrNameLst>
                                      </p:cBhvr>
                                      <p:tavLst>
                                        <p:tav tm="0">
                                          <p:val>
                                            <p:strVal val="0-#ppt_w/2"/>
                                          </p:val>
                                        </p:tav>
                                        <p:tav tm="100000">
                                          <p:val>
                                            <p:strVal val="#ppt_x"/>
                                          </p:val>
                                        </p:tav>
                                      </p:tavLst>
                                    </p:anim>
                                    <p:anim calcmode="lin" valueType="num">
                                      <p:cBhvr additive="base">
                                        <p:cTn id="2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7" presetClass="entr" presetSubtype="1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 descr="图片包含 矢量图形, 文字&#10;&#10;已生成高可信度的说明">
            <a:extLst>
              <a:ext uri="{FF2B5EF4-FFF2-40B4-BE49-F238E27FC236}">
                <a16:creationId xmlns:a16="http://schemas.microsoft.com/office/drawing/2014/main" id="{2F89B03B-8E83-4F08-B63E-B94AD7073F0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3827" b="29462"/>
          <a:stretch/>
        </p:blipFill>
        <p:spPr>
          <a:xfrm>
            <a:off x="0" y="4242921"/>
            <a:ext cx="12191999" cy="366816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834921"/>
            <a:ext cx="11749104" cy="9987963"/>
          </a:xfrm>
          <a:prstGeom prst="rect">
            <a:avLst/>
          </a:prstGeom>
        </p:spPr>
      </p:pic>
      <p:sp>
        <p:nvSpPr>
          <p:cNvPr id="8" name="文本框 6">
            <a:extLst>
              <a:ext uri="{FF2B5EF4-FFF2-40B4-BE49-F238E27FC236}">
                <a16:creationId xmlns:a16="http://schemas.microsoft.com/office/drawing/2014/main" id="{14E1C89D-F82E-46A6-B0B5-8C5C7843D6E8}"/>
              </a:ext>
            </a:extLst>
          </p:cNvPr>
          <p:cNvSpPr txBox="1"/>
          <p:nvPr/>
        </p:nvSpPr>
        <p:spPr>
          <a:xfrm>
            <a:off x="2254828" y="3159060"/>
            <a:ext cx="9494276" cy="2027478"/>
          </a:xfrm>
          <a:prstGeom prst="rect">
            <a:avLst/>
          </a:prstGeom>
          <a:noFill/>
        </p:spPr>
        <p:txBody>
          <a:bodyPr wrap="square" rtlCol="0">
            <a:spAutoFit/>
          </a:bodyPr>
          <a:lstStyle>
            <a:defPPr>
              <a:defRPr lang="zh-CN"/>
            </a:defPPr>
            <a:lvl1pPr algn="just">
              <a:lnSpc>
                <a:spcPct val="120000"/>
              </a:lnSpc>
              <a:defRPr sz="3600" i="0">
                <a:solidFill>
                  <a:srgbClr val="A05B2E"/>
                </a:solidFill>
                <a:effectLst/>
                <a:latin typeface="思源黑体 CN Bold" panose="020B0800000000000000" pitchFamily="34" charset="-122"/>
                <a:ea typeface="思源黑体 CN Bold" panose="020B0800000000000000" pitchFamily="34" charset="-122"/>
              </a:defRPr>
            </a:lvl1pPr>
          </a:lstStyle>
          <a:p>
            <a:r>
              <a:rPr lang="en-US" altLang="zh-CN" sz="11500" b="1" dirty="0" err="1">
                <a:solidFill>
                  <a:schemeClr val="accent2"/>
                </a:solidFill>
                <a:effectLst>
                  <a:glow rad="101600">
                    <a:schemeClr val="accent1">
                      <a:satMod val="175000"/>
                      <a:alpha val="40000"/>
                    </a:schemeClr>
                  </a:glow>
                  <a:outerShdw blurRad="50800" dist="38100" algn="l" rotWithShape="0">
                    <a:prstClr val="black">
                      <a:alpha val="40000"/>
                    </a:prstClr>
                  </a:outerShdw>
                  <a:reflection blurRad="6350" stA="55000" endA="300" endPos="45500" dir="5400000" sy="-100000" algn="bl" rotWithShape="0"/>
                </a:effectLst>
                <a:latin typeface="#9Slide03 SVNNeutraface 2" panose="02000600040000020004" pitchFamily="2" charset="77"/>
                <a:ea typeface="Verdana" panose="020B0604030504040204" pitchFamily="34" charset="0"/>
              </a:rPr>
              <a:t>Luyện</a:t>
            </a:r>
            <a:r>
              <a:rPr lang="en-US" altLang="zh-CN" sz="11500" b="1" dirty="0">
                <a:solidFill>
                  <a:schemeClr val="accent2"/>
                </a:solidFill>
                <a:effectLst>
                  <a:glow rad="101600">
                    <a:schemeClr val="accent1">
                      <a:satMod val="175000"/>
                      <a:alpha val="40000"/>
                    </a:schemeClr>
                  </a:glow>
                  <a:outerShdw blurRad="50800" dist="38100" algn="l" rotWithShape="0">
                    <a:prstClr val="black">
                      <a:alpha val="40000"/>
                    </a:prstClr>
                  </a:outerShdw>
                  <a:reflection blurRad="6350" stA="55000" endA="300" endPos="45500" dir="5400000" sy="-100000" algn="bl" rotWithShape="0"/>
                </a:effectLst>
                <a:latin typeface="#9Slide03 SVNNeutraface 2" panose="02000600040000020004" pitchFamily="2" charset="77"/>
                <a:ea typeface="Verdana" panose="020B0604030504040204" pitchFamily="34" charset="0"/>
              </a:rPr>
              <a:t> </a:t>
            </a:r>
            <a:r>
              <a:rPr lang="en-US" altLang="zh-CN" sz="11500" b="1" dirty="0" err="1">
                <a:solidFill>
                  <a:schemeClr val="accent2"/>
                </a:solidFill>
                <a:effectLst>
                  <a:glow rad="101600">
                    <a:schemeClr val="accent1">
                      <a:satMod val="175000"/>
                      <a:alpha val="40000"/>
                    </a:schemeClr>
                  </a:glow>
                  <a:outerShdw blurRad="50800" dist="38100" algn="l" rotWithShape="0">
                    <a:prstClr val="black">
                      <a:alpha val="40000"/>
                    </a:prstClr>
                  </a:outerShdw>
                  <a:reflection blurRad="6350" stA="55000" endA="300" endPos="45500" dir="5400000" sy="-100000" algn="bl" rotWithShape="0"/>
                </a:effectLst>
                <a:latin typeface="#9Slide03 SVNNeutraface 2" panose="02000600040000020004" pitchFamily="2" charset="77"/>
                <a:ea typeface="Verdana" panose="020B0604030504040204" pitchFamily="34" charset="0"/>
              </a:rPr>
              <a:t>tập</a:t>
            </a:r>
            <a:endParaRPr lang="zh-CN" altLang="en-US" sz="11500" b="1" dirty="0">
              <a:solidFill>
                <a:schemeClr val="accent2"/>
              </a:solidFill>
              <a:effectLst>
                <a:glow rad="101600">
                  <a:schemeClr val="accent1">
                    <a:satMod val="175000"/>
                    <a:alpha val="40000"/>
                  </a:schemeClr>
                </a:glow>
                <a:outerShdw blurRad="50800" dist="38100" algn="l" rotWithShape="0">
                  <a:prstClr val="black">
                    <a:alpha val="40000"/>
                  </a:prstClr>
                </a:outerShdw>
                <a:reflection blurRad="6350" stA="55000" endA="300" endPos="45500" dir="5400000" sy="-100000" algn="bl" rotWithShape="0"/>
              </a:effectLst>
              <a:latin typeface="#9Slide03 SVNNeutraface 2" panose="02000600040000020004" pitchFamily="2" charset="77"/>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2132" y="0"/>
            <a:ext cx="5664435" cy="6850808"/>
          </a:xfrm>
          <a:prstGeom prst="rect">
            <a:avLst/>
          </a:prstGeom>
        </p:spPr>
      </p:pic>
    </p:spTree>
    <p:extLst>
      <p:ext uri="{BB962C8B-B14F-4D97-AF65-F5344CB8AC3E}">
        <p14:creationId xmlns:p14="http://schemas.microsoft.com/office/powerpoint/2010/main" val="248866394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3947"/>
                                  </p:iterate>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22" descr="D:\资料\组 7.png组 7">
            <a:extLst>
              <a:ext uri="{FF2B5EF4-FFF2-40B4-BE49-F238E27FC236}">
                <a16:creationId xmlns:a16="http://schemas.microsoft.com/office/drawing/2014/main" id="{42D00C93-B087-4E5E-B4EE-2360D6C86ADE}"/>
              </a:ext>
            </a:extLst>
          </p:cNvPr>
          <p:cNvPicPr>
            <a:picLocks noChangeAspect="1"/>
          </p:cNvPicPr>
          <p:nvPr/>
        </p:nvPicPr>
        <p:blipFill>
          <a:blip r:embed="rId2"/>
          <a:srcRect l="8720" r="8720"/>
          <a:stretch>
            <a:fillRect/>
          </a:stretch>
        </p:blipFill>
        <p:spPr>
          <a:xfrm>
            <a:off x="634" y="309838"/>
            <a:ext cx="12221021" cy="5354906"/>
          </a:xfrm>
          <a:prstGeom prst="rect">
            <a:avLst/>
          </a:prstGeom>
        </p:spPr>
      </p:pic>
      <p:pic>
        <p:nvPicPr>
          <p:cNvPr id="11" name="图片 7">
            <a:extLst>
              <a:ext uri="{FF2B5EF4-FFF2-40B4-BE49-F238E27FC236}">
                <a16:creationId xmlns:a16="http://schemas.microsoft.com/office/drawing/2014/main" id="{B469D183-2493-4297-8FB7-8475CED4AA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419724"/>
            <a:ext cx="5884750" cy="1438275"/>
          </a:xfrm>
          <a:prstGeom prst="rect">
            <a:avLst/>
          </a:prstGeom>
        </p:spPr>
      </p:pic>
      <p:pic>
        <p:nvPicPr>
          <p:cNvPr id="12" name="图片 9">
            <a:extLst>
              <a:ext uri="{FF2B5EF4-FFF2-40B4-BE49-F238E27FC236}">
                <a16:creationId xmlns:a16="http://schemas.microsoft.com/office/drawing/2014/main" id="{75BB8ACA-E131-4A94-9892-F7B2AAE48F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0846" y="5715733"/>
            <a:ext cx="5884750" cy="1142266"/>
          </a:xfrm>
          <a:prstGeom prst="rect">
            <a:avLst/>
          </a:prstGeom>
        </p:spPr>
      </p:pic>
      <p:pic>
        <p:nvPicPr>
          <p:cNvPr id="14" name="图片 5">
            <a:extLst>
              <a:ext uri="{FF2B5EF4-FFF2-40B4-BE49-F238E27FC236}">
                <a16:creationId xmlns:a16="http://schemas.microsoft.com/office/drawing/2014/main" id="{3715F491-7721-488D-B430-F1EEA11136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485491" y="5229013"/>
            <a:ext cx="1736164" cy="1670100"/>
          </a:xfrm>
          <a:prstGeom prst="rect">
            <a:avLst/>
          </a:prstGeom>
        </p:spPr>
      </p:pic>
      <p:sp>
        <p:nvSpPr>
          <p:cNvPr id="8" name="Text Box 52">
            <a:extLst>
              <a:ext uri="{FF2B5EF4-FFF2-40B4-BE49-F238E27FC236}">
                <a16:creationId xmlns:a16="http://schemas.microsoft.com/office/drawing/2014/main" id="{FCB9AC4C-95D8-464F-B368-B215B3912F5E}"/>
              </a:ext>
            </a:extLst>
          </p:cNvPr>
          <p:cNvSpPr txBox="1">
            <a:spLocks noChangeArrowheads="1"/>
          </p:cNvSpPr>
          <p:nvPr/>
        </p:nvSpPr>
        <p:spPr bwMode="auto">
          <a:xfrm>
            <a:off x="1350963" y="758175"/>
            <a:ext cx="1062067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600" b="1" dirty="0">
                <a:solidFill>
                  <a:srgbClr val="C00000"/>
                </a:solidFill>
                <a:latin typeface="#9Slide03 AllRoundGothic Demi" panose="020B0703020202020104" pitchFamily="34" charset="77"/>
                <a:cs typeface="Times New Roman" panose="02020603050405020304" pitchFamily="18" charset="0"/>
              </a:rPr>
              <a:t>1. </a:t>
            </a:r>
            <a:r>
              <a:rPr lang="en-US" altLang="en-US" sz="3600" b="1" dirty="0" err="1">
                <a:solidFill>
                  <a:srgbClr val="C00000"/>
                </a:solidFill>
                <a:latin typeface="#9Slide03 AllRoundGothic Demi" panose="020B0703020202020104" pitchFamily="34" charset="77"/>
                <a:cs typeface="Times New Roman" panose="02020603050405020304" pitchFamily="18" charset="0"/>
              </a:rPr>
              <a:t>Xếp</a:t>
            </a:r>
            <a:r>
              <a:rPr lang="en-US" altLang="en-US" sz="3600" b="1" dirty="0">
                <a:solidFill>
                  <a:srgbClr val="C00000"/>
                </a:solidFill>
                <a:latin typeface="#9Slide03 AllRoundGothic Demi" panose="020B0703020202020104" pitchFamily="34" charset="77"/>
                <a:cs typeface="Times New Roman" panose="02020603050405020304" pitchFamily="18" charset="0"/>
              </a:rPr>
              <a:t> </a:t>
            </a:r>
            <a:r>
              <a:rPr lang="en-US" altLang="en-US" sz="3600" b="1" dirty="0" err="1">
                <a:solidFill>
                  <a:srgbClr val="C00000"/>
                </a:solidFill>
                <a:latin typeface="#9Slide03 AllRoundGothic Demi" panose="020B0703020202020104" pitchFamily="34" charset="77"/>
                <a:cs typeface="Times New Roman" panose="02020603050405020304" pitchFamily="18" charset="0"/>
              </a:rPr>
              <a:t>các</a:t>
            </a:r>
            <a:r>
              <a:rPr lang="en-US" altLang="en-US" sz="3600" b="1" dirty="0">
                <a:solidFill>
                  <a:srgbClr val="C00000"/>
                </a:solidFill>
                <a:latin typeface="#9Slide03 AllRoundGothic Demi" panose="020B0703020202020104" pitchFamily="34" charset="77"/>
                <a:cs typeface="Times New Roman" panose="02020603050405020304" pitchFamily="18" charset="0"/>
              </a:rPr>
              <a:t> </a:t>
            </a:r>
            <a:r>
              <a:rPr lang="en-US" altLang="en-US" sz="3600" b="1" dirty="0" err="1">
                <a:solidFill>
                  <a:srgbClr val="C00000"/>
                </a:solidFill>
                <a:latin typeface="#9Slide03 AllRoundGothic Demi" panose="020B0703020202020104" pitchFamily="34" charset="77"/>
                <a:cs typeface="Times New Roman" panose="02020603050405020304" pitchFamily="18" charset="0"/>
              </a:rPr>
              <a:t>từ</a:t>
            </a:r>
            <a:r>
              <a:rPr lang="en-US" altLang="en-US" sz="3600" b="1" dirty="0">
                <a:solidFill>
                  <a:srgbClr val="C00000"/>
                </a:solidFill>
                <a:latin typeface="#9Slide03 AllRoundGothic Demi" panose="020B0703020202020104" pitchFamily="34" charset="77"/>
                <a:cs typeface="Times New Roman" panose="02020603050405020304" pitchFamily="18" charset="0"/>
              </a:rPr>
              <a:t> </a:t>
            </a:r>
            <a:r>
              <a:rPr lang="en-US" altLang="en-US" sz="3600" b="1" dirty="0" err="1">
                <a:solidFill>
                  <a:srgbClr val="C00000"/>
                </a:solidFill>
                <a:latin typeface="#9Slide03 AllRoundGothic Demi" panose="020B0703020202020104" pitchFamily="34" charset="77"/>
                <a:cs typeface="Times New Roman" panose="02020603050405020304" pitchFamily="18" charset="0"/>
              </a:rPr>
              <a:t>ngữ</a:t>
            </a:r>
            <a:r>
              <a:rPr lang="en-US" altLang="en-US" sz="3600" b="1" dirty="0">
                <a:solidFill>
                  <a:srgbClr val="C00000"/>
                </a:solidFill>
                <a:latin typeface="#9Slide03 AllRoundGothic Demi" panose="020B0703020202020104" pitchFamily="34" charset="77"/>
                <a:cs typeface="Times New Roman" panose="02020603050405020304" pitchFamily="18" charset="0"/>
              </a:rPr>
              <a:t> </a:t>
            </a:r>
            <a:r>
              <a:rPr lang="en-US" altLang="en-US" sz="3600" b="1" dirty="0" err="1">
                <a:solidFill>
                  <a:srgbClr val="C00000"/>
                </a:solidFill>
                <a:latin typeface="#9Slide03 AllRoundGothic Demi" panose="020B0703020202020104" pitchFamily="34" charset="77"/>
                <a:cs typeface="Times New Roman" panose="02020603050405020304" pitchFamily="18" charset="0"/>
              </a:rPr>
              <a:t>dưới</a:t>
            </a:r>
            <a:r>
              <a:rPr lang="en-US" altLang="en-US" sz="3600" b="1" dirty="0">
                <a:solidFill>
                  <a:srgbClr val="C00000"/>
                </a:solidFill>
                <a:latin typeface="#9Slide03 AllRoundGothic Demi" panose="020B0703020202020104" pitchFamily="34" charset="77"/>
                <a:cs typeface="Times New Roman" panose="02020603050405020304" pitchFamily="18" charset="0"/>
              </a:rPr>
              <a:t> </a:t>
            </a:r>
            <a:r>
              <a:rPr lang="en-US" altLang="en-US" sz="3600" b="1" dirty="0" err="1">
                <a:solidFill>
                  <a:srgbClr val="C00000"/>
                </a:solidFill>
                <a:latin typeface="#9Slide03 AllRoundGothic Demi" panose="020B0703020202020104" pitchFamily="34" charset="77"/>
                <a:cs typeface="Times New Roman" panose="02020603050405020304" pitchFamily="18" charset="0"/>
              </a:rPr>
              <a:t>đây</a:t>
            </a:r>
            <a:r>
              <a:rPr lang="en-US" altLang="en-US" sz="3600" b="1" dirty="0">
                <a:solidFill>
                  <a:srgbClr val="C00000"/>
                </a:solidFill>
                <a:latin typeface="#9Slide03 AllRoundGothic Demi" panose="020B0703020202020104" pitchFamily="34" charset="77"/>
                <a:cs typeface="Times New Roman" panose="02020603050405020304" pitchFamily="18" charset="0"/>
              </a:rPr>
              <a:t> </a:t>
            </a:r>
            <a:r>
              <a:rPr lang="en-US" altLang="en-US" sz="3600" b="1" dirty="0" err="1">
                <a:solidFill>
                  <a:srgbClr val="C00000"/>
                </a:solidFill>
                <a:latin typeface="#9Slide03 AllRoundGothic Demi" panose="020B0703020202020104" pitchFamily="34" charset="77"/>
                <a:cs typeface="Times New Roman" panose="02020603050405020304" pitchFamily="18" charset="0"/>
              </a:rPr>
              <a:t>vào</a:t>
            </a:r>
            <a:r>
              <a:rPr lang="en-US" altLang="en-US" sz="3600" b="1" dirty="0">
                <a:solidFill>
                  <a:srgbClr val="C00000"/>
                </a:solidFill>
                <a:latin typeface="#9Slide03 AllRoundGothic Demi" panose="020B0703020202020104" pitchFamily="34" charset="77"/>
                <a:cs typeface="Times New Roman" panose="02020603050405020304" pitchFamily="18" charset="0"/>
              </a:rPr>
              <a:t> </a:t>
            </a:r>
            <a:r>
              <a:rPr lang="en-US" altLang="en-US" sz="3600" b="1" dirty="0" err="1">
                <a:solidFill>
                  <a:srgbClr val="C00000"/>
                </a:solidFill>
                <a:latin typeface="#9Slide03 AllRoundGothic Demi" panose="020B0703020202020104" pitchFamily="34" charset="77"/>
                <a:cs typeface="Times New Roman" panose="02020603050405020304" pitchFamily="18" charset="0"/>
              </a:rPr>
              <a:t>nhóm</a:t>
            </a:r>
            <a:r>
              <a:rPr lang="en-US" altLang="en-US" sz="3600" b="1" dirty="0">
                <a:solidFill>
                  <a:srgbClr val="C00000"/>
                </a:solidFill>
                <a:latin typeface="#9Slide03 AllRoundGothic Demi" panose="020B0703020202020104" pitchFamily="34" charset="77"/>
                <a:cs typeface="Times New Roman" panose="02020603050405020304" pitchFamily="18" charset="0"/>
              </a:rPr>
              <a:t> </a:t>
            </a:r>
            <a:r>
              <a:rPr lang="en-US" altLang="en-US" sz="3600" b="1" dirty="0" err="1">
                <a:solidFill>
                  <a:srgbClr val="C00000"/>
                </a:solidFill>
                <a:latin typeface="#9Slide03 AllRoundGothic Demi" panose="020B0703020202020104" pitchFamily="34" charset="77"/>
                <a:cs typeface="Times New Roman" panose="02020603050405020304" pitchFamily="18" charset="0"/>
              </a:rPr>
              <a:t>thích</a:t>
            </a:r>
            <a:r>
              <a:rPr lang="en-US" altLang="en-US" sz="3600" b="1" dirty="0">
                <a:solidFill>
                  <a:srgbClr val="C00000"/>
                </a:solidFill>
                <a:latin typeface="#9Slide03 AllRoundGothic Demi" panose="020B0703020202020104" pitchFamily="34" charset="77"/>
                <a:cs typeface="Times New Roman" panose="02020603050405020304" pitchFamily="18" charset="0"/>
              </a:rPr>
              <a:t> </a:t>
            </a:r>
            <a:r>
              <a:rPr lang="en-US" altLang="en-US" sz="3600" b="1" dirty="0" err="1">
                <a:solidFill>
                  <a:srgbClr val="C00000"/>
                </a:solidFill>
                <a:latin typeface="#9Slide03 AllRoundGothic Demi" panose="020B0703020202020104" pitchFamily="34" charset="77"/>
                <a:cs typeface="Times New Roman" panose="02020603050405020304" pitchFamily="18" charset="0"/>
              </a:rPr>
              <a:t>hợp</a:t>
            </a:r>
            <a:r>
              <a:rPr lang="en-US" altLang="en-US" sz="3600" b="1" dirty="0">
                <a:solidFill>
                  <a:srgbClr val="C00000"/>
                </a:solidFill>
                <a:latin typeface="#9Slide03 AllRoundGothic Demi" panose="020B0703020202020104" pitchFamily="34" charset="77"/>
                <a:cs typeface="Times New Roman" panose="02020603050405020304" pitchFamily="18" charset="0"/>
              </a:rPr>
              <a:t>:</a:t>
            </a:r>
            <a:endParaRPr lang="en-US" altLang="vi-VN" sz="3600" b="1" dirty="0">
              <a:solidFill>
                <a:srgbClr val="C00000"/>
              </a:solidFill>
              <a:latin typeface="#9Slide03 AllRoundGothic Demi" panose="020B0703020202020104" pitchFamily="34" charset="77"/>
              <a:cs typeface="Times New Roman" panose="02020603050405020304" pitchFamily="18" charset="0"/>
            </a:endParaRPr>
          </a:p>
        </p:txBody>
      </p:sp>
      <p:pic>
        <p:nvPicPr>
          <p:cNvPr id="9" name="Picture 8" descr="Icon&#10;&#10;Description automatically generated">
            <a:extLst>
              <a:ext uri="{FF2B5EF4-FFF2-40B4-BE49-F238E27FC236}">
                <a16:creationId xmlns:a16="http://schemas.microsoft.com/office/drawing/2014/main" id="{3537D177-C0D3-45B6-B3B8-D53E7D51BD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677" y="204072"/>
            <a:ext cx="1402670" cy="1510324"/>
          </a:xfrm>
          <a:prstGeom prst="rect">
            <a:avLst/>
          </a:prstGeom>
        </p:spPr>
      </p:pic>
      <p:sp>
        <p:nvSpPr>
          <p:cNvPr id="2" name="Rounded Rectangle 1">
            <a:extLst>
              <a:ext uri="{FF2B5EF4-FFF2-40B4-BE49-F238E27FC236}">
                <a16:creationId xmlns:a16="http://schemas.microsoft.com/office/drawing/2014/main" id="{A80445D1-8FCF-A6C7-9A57-0F25D39CEE2C}"/>
              </a:ext>
            </a:extLst>
          </p:cNvPr>
          <p:cNvSpPr/>
          <p:nvPr/>
        </p:nvSpPr>
        <p:spPr>
          <a:xfrm>
            <a:off x="220367" y="1886746"/>
            <a:ext cx="3425858" cy="89504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VN" sz="3200" dirty="0">
                <a:latin typeface="#9Slide03 IcielPanton Black" pitchFamily="2" charset="77"/>
              </a:rPr>
              <a:t>Trần Quốc Toản</a:t>
            </a:r>
          </a:p>
        </p:txBody>
      </p:sp>
      <p:sp>
        <p:nvSpPr>
          <p:cNvPr id="3" name="Rounded Rectangle 2">
            <a:extLst>
              <a:ext uri="{FF2B5EF4-FFF2-40B4-BE49-F238E27FC236}">
                <a16:creationId xmlns:a16="http://schemas.microsoft.com/office/drawing/2014/main" id="{0FFBB193-93A4-4B33-105C-27CFC9F6BE53}"/>
              </a:ext>
            </a:extLst>
          </p:cNvPr>
          <p:cNvSpPr/>
          <p:nvPr/>
        </p:nvSpPr>
        <p:spPr>
          <a:xfrm>
            <a:off x="4064551" y="1871151"/>
            <a:ext cx="1697785" cy="89504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VN" sz="3200" dirty="0">
                <a:latin typeface="#9Slide03 IcielPanton Black" pitchFamily="2" charset="77"/>
              </a:rPr>
              <a:t>vua</a:t>
            </a:r>
          </a:p>
        </p:txBody>
      </p:sp>
      <p:sp>
        <p:nvSpPr>
          <p:cNvPr id="5" name="Rounded Rectangle 4">
            <a:extLst>
              <a:ext uri="{FF2B5EF4-FFF2-40B4-BE49-F238E27FC236}">
                <a16:creationId xmlns:a16="http://schemas.microsoft.com/office/drawing/2014/main" id="{BD50A1A7-2916-A13C-6CDB-063B793D8DB2}"/>
              </a:ext>
            </a:extLst>
          </p:cNvPr>
          <p:cNvSpPr/>
          <p:nvPr/>
        </p:nvSpPr>
        <p:spPr>
          <a:xfrm>
            <a:off x="6280786" y="1871151"/>
            <a:ext cx="2685902" cy="89504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dirty="0">
                <a:latin typeface="#9Slide03 IcielPanton Black" pitchFamily="2" charset="77"/>
              </a:rPr>
              <a:t>t</a:t>
            </a:r>
            <a:r>
              <a:rPr lang="en-VN" sz="3200" dirty="0">
                <a:latin typeface="#9Slide03 IcielPanton Black" pitchFamily="2" charset="77"/>
              </a:rPr>
              <a:t>huyền rồng</a:t>
            </a:r>
          </a:p>
        </p:txBody>
      </p:sp>
      <p:sp>
        <p:nvSpPr>
          <p:cNvPr id="15" name="Rounded Rectangle 14">
            <a:extLst>
              <a:ext uri="{FF2B5EF4-FFF2-40B4-BE49-F238E27FC236}">
                <a16:creationId xmlns:a16="http://schemas.microsoft.com/office/drawing/2014/main" id="{CA74C62E-F2B3-449F-01FC-0617D9793C6B}"/>
              </a:ext>
            </a:extLst>
          </p:cNvPr>
          <p:cNvSpPr/>
          <p:nvPr/>
        </p:nvSpPr>
        <p:spPr>
          <a:xfrm>
            <a:off x="9428677" y="1871151"/>
            <a:ext cx="2330989" cy="89504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dirty="0">
                <a:latin typeface="#9Slide03 IcielPanton Black" pitchFamily="2" charset="77"/>
              </a:rPr>
              <a:t>q</a:t>
            </a:r>
            <a:r>
              <a:rPr lang="en-VN" sz="3200" dirty="0">
                <a:latin typeface="#9Slide03 IcielPanton Black" pitchFamily="2" charset="77"/>
              </a:rPr>
              <a:t>uả cam</a:t>
            </a:r>
          </a:p>
        </p:txBody>
      </p:sp>
      <p:sp>
        <p:nvSpPr>
          <p:cNvPr id="16" name="Rounded Rectangle 15">
            <a:extLst>
              <a:ext uri="{FF2B5EF4-FFF2-40B4-BE49-F238E27FC236}">
                <a16:creationId xmlns:a16="http://schemas.microsoft.com/office/drawing/2014/main" id="{15BABBF1-B64A-DE00-CC48-D1F861517553}"/>
              </a:ext>
            </a:extLst>
          </p:cNvPr>
          <p:cNvSpPr/>
          <p:nvPr/>
        </p:nvSpPr>
        <p:spPr>
          <a:xfrm>
            <a:off x="4156043" y="3164161"/>
            <a:ext cx="2685902" cy="89504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dirty="0">
                <a:latin typeface="#9Slide03 IcielPanton Black" pitchFamily="2" charset="77"/>
              </a:rPr>
              <a:t>s</a:t>
            </a:r>
            <a:r>
              <a:rPr lang="en-VN" sz="3200" dirty="0">
                <a:latin typeface="#9Slide03 IcielPanton Black" pitchFamily="2" charset="77"/>
              </a:rPr>
              <a:t>ứ thần</a:t>
            </a:r>
          </a:p>
        </p:txBody>
      </p:sp>
      <p:sp>
        <p:nvSpPr>
          <p:cNvPr id="17" name="Rounded Rectangle 16">
            <a:extLst>
              <a:ext uri="{FF2B5EF4-FFF2-40B4-BE49-F238E27FC236}">
                <a16:creationId xmlns:a16="http://schemas.microsoft.com/office/drawing/2014/main" id="{1B46A158-51E1-B7B9-CAAF-565240D6A70A}"/>
              </a:ext>
            </a:extLst>
          </p:cNvPr>
          <p:cNvSpPr/>
          <p:nvPr/>
        </p:nvSpPr>
        <p:spPr>
          <a:xfrm>
            <a:off x="7168313" y="3164161"/>
            <a:ext cx="2685902" cy="89504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dirty="0">
                <a:latin typeface="#9Slide03 IcielPanton Black" pitchFamily="2" charset="77"/>
              </a:rPr>
              <a:t>t</a:t>
            </a:r>
            <a:r>
              <a:rPr lang="en-VN" sz="3200" dirty="0">
                <a:latin typeface="#9Slide03 IcielPanton Black" pitchFamily="2" charset="77"/>
              </a:rPr>
              <a:t>hanh gươm</a:t>
            </a:r>
          </a:p>
        </p:txBody>
      </p:sp>
      <p:sp>
        <p:nvSpPr>
          <p:cNvPr id="19" name="Cloud 18">
            <a:extLst>
              <a:ext uri="{FF2B5EF4-FFF2-40B4-BE49-F238E27FC236}">
                <a16:creationId xmlns:a16="http://schemas.microsoft.com/office/drawing/2014/main" id="{E9E4962F-AA5B-7C70-AB4A-33D2F86E519E}"/>
              </a:ext>
            </a:extLst>
          </p:cNvPr>
          <p:cNvSpPr/>
          <p:nvPr/>
        </p:nvSpPr>
        <p:spPr>
          <a:xfrm>
            <a:off x="220367" y="4779080"/>
            <a:ext cx="4693076" cy="1813176"/>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4000" dirty="0">
                <a:ln w="0"/>
                <a:solidFill>
                  <a:srgbClr val="C00000"/>
                </a:solidFill>
                <a:effectLst>
                  <a:outerShdw blurRad="38100" dist="19050" dir="2700000" algn="tl" rotWithShape="0">
                    <a:schemeClr val="dk1">
                      <a:alpha val="40000"/>
                    </a:schemeClr>
                  </a:outerShdw>
                </a:effectLst>
                <a:latin typeface="#9Slide03 BoosterNextFYBlack" panose="02000A03000000020004" pitchFamily="2" charset="77"/>
              </a:rPr>
              <a:t>Từ ngữ chỉ người</a:t>
            </a:r>
          </a:p>
        </p:txBody>
      </p:sp>
      <p:sp>
        <p:nvSpPr>
          <p:cNvPr id="20" name="Cloud 19">
            <a:extLst>
              <a:ext uri="{FF2B5EF4-FFF2-40B4-BE49-F238E27FC236}">
                <a16:creationId xmlns:a16="http://schemas.microsoft.com/office/drawing/2014/main" id="{6CDA554C-4F52-77F7-6033-6F9ADB86B500}"/>
              </a:ext>
            </a:extLst>
          </p:cNvPr>
          <p:cNvSpPr/>
          <p:nvPr/>
        </p:nvSpPr>
        <p:spPr>
          <a:xfrm>
            <a:off x="6221010" y="4815895"/>
            <a:ext cx="4693076" cy="1813176"/>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4000" dirty="0">
                <a:ln w="0"/>
                <a:solidFill>
                  <a:srgbClr val="C00000"/>
                </a:solidFill>
                <a:effectLst>
                  <a:outerShdw blurRad="38100" dist="19050" dir="2700000" algn="tl" rotWithShape="0">
                    <a:schemeClr val="dk1">
                      <a:alpha val="40000"/>
                    </a:schemeClr>
                  </a:outerShdw>
                </a:effectLst>
                <a:latin typeface="#9Slide03 BoosterNextFYBlack" panose="02000A03000000020004" pitchFamily="2" charset="77"/>
              </a:rPr>
              <a:t>Từ ngữ chỉ vật</a:t>
            </a:r>
          </a:p>
        </p:txBody>
      </p:sp>
      <p:sp>
        <p:nvSpPr>
          <p:cNvPr id="21" name="Rounded Rectangle 20">
            <a:extLst>
              <a:ext uri="{FF2B5EF4-FFF2-40B4-BE49-F238E27FC236}">
                <a16:creationId xmlns:a16="http://schemas.microsoft.com/office/drawing/2014/main" id="{7601F95B-8991-65ED-98D4-9E573464A086}"/>
              </a:ext>
            </a:extLst>
          </p:cNvPr>
          <p:cNvSpPr/>
          <p:nvPr/>
        </p:nvSpPr>
        <p:spPr>
          <a:xfrm>
            <a:off x="502070" y="3176008"/>
            <a:ext cx="2877944" cy="89504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VN" sz="3200" dirty="0">
                <a:latin typeface="#9Slide03 IcielPanton Black" pitchFamily="2" charset="77"/>
              </a:rPr>
              <a:t>lính</a:t>
            </a:r>
          </a:p>
        </p:txBody>
      </p:sp>
    </p:spTree>
    <p:extLst>
      <p:ext uri="{BB962C8B-B14F-4D97-AF65-F5344CB8AC3E}">
        <p14:creationId xmlns:p14="http://schemas.microsoft.com/office/powerpoint/2010/main" val="333819142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3"/>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22" presetClass="entr" presetSubtype="4"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2"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right)">
                                      <p:cBhvr>
                                        <p:cTn id="18" dur="500"/>
                                        <p:tgtEl>
                                          <p:spTgt spid="14"/>
                                        </p:tgtEl>
                                      </p:cBhvr>
                                    </p:animEffec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750"/>
                                        <p:tgtEl>
                                          <p:spTgt spid="8"/>
                                        </p:tgtEl>
                                      </p:cBhvr>
                                    </p:animEffect>
                                  </p:childTnLst>
                                </p:cTn>
                              </p:par>
                            </p:childTnLst>
                          </p:cTn>
                        </p:par>
                        <p:par>
                          <p:cTn id="23" fill="hold">
                            <p:stCondLst>
                              <p:cond delay="1750"/>
                            </p:stCondLst>
                            <p:childTnLst>
                              <p:par>
                                <p:cTn id="24" presetID="26" presetClass="entr" presetSubtype="0"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80">
                                          <p:stCondLst>
                                            <p:cond delay="0"/>
                                          </p:stCondLst>
                                        </p:cTn>
                                        <p:tgtEl>
                                          <p:spTgt spid="9"/>
                                        </p:tgtEl>
                                      </p:cBhvr>
                                    </p:animEffect>
                                    <p:anim calcmode="lin" valueType="num">
                                      <p:cBhvr>
                                        <p:cTn id="27"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2" dur="26">
                                          <p:stCondLst>
                                            <p:cond delay="650"/>
                                          </p:stCondLst>
                                        </p:cTn>
                                        <p:tgtEl>
                                          <p:spTgt spid="9"/>
                                        </p:tgtEl>
                                      </p:cBhvr>
                                      <p:to x="100000" y="60000"/>
                                    </p:animScale>
                                    <p:animScale>
                                      <p:cBhvr>
                                        <p:cTn id="33" dur="166" decel="50000">
                                          <p:stCondLst>
                                            <p:cond delay="676"/>
                                          </p:stCondLst>
                                        </p:cTn>
                                        <p:tgtEl>
                                          <p:spTgt spid="9"/>
                                        </p:tgtEl>
                                      </p:cBhvr>
                                      <p:to x="100000" y="100000"/>
                                    </p:animScale>
                                    <p:animScale>
                                      <p:cBhvr>
                                        <p:cTn id="34" dur="26">
                                          <p:stCondLst>
                                            <p:cond delay="1312"/>
                                          </p:stCondLst>
                                        </p:cTn>
                                        <p:tgtEl>
                                          <p:spTgt spid="9"/>
                                        </p:tgtEl>
                                      </p:cBhvr>
                                      <p:to x="100000" y="80000"/>
                                    </p:animScale>
                                    <p:animScale>
                                      <p:cBhvr>
                                        <p:cTn id="35" dur="166" decel="50000">
                                          <p:stCondLst>
                                            <p:cond delay="1338"/>
                                          </p:stCondLst>
                                        </p:cTn>
                                        <p:tgtEl>
                                          <p:spTgt spid="9"/>
                                        </p:tgtEl>
                                      </p:cBhvr>
                                      <p:to x="100000" y="100000"/>
                                    </p:animScale>
                                    <p:animScale>
                                      <p:cBhvr>
                                        <p:cTn id="36" dur="26">
                                          <p:stCondLst>
                                            <p:cond delay="1642"/>
                                          </p:stCondLst>
                                        </p:cTn>
                                        <p:tgtEl>
                                          <p:spTgt spid="9"/>
                                        </p:tgtEl>
                                      </p:cBhvr>
                                      <p:to x="100000" y="90000"/>
                                    </p:animScale>
                                    <p:animScale>
                                      <p:cBhvr>
                                        <p:cTn id="37" dur="166" decel="50000">
                                          <p:stCondLst>
                                            <p:cond delay="1668"/>
                                          </p:stCondLst>
                                        </p:cTn>
                                        <p:tgtEl>
                                          <p:spTgt spid="9"/>
                                        </p:tgtEl>
                                      </p:cBhvr>
                                      <p:to x="100000" y="100000"/>
                                    </p:animScale>
                                    <p:animScale>
                                      <p:cBhvr>
                                        <p:cTn id="38" dur="26">
                                          <p:stCondLst>
                                            <p:cond delay="1808"/>
                                          </p:stCondLst>
                                        </p:cTn>
                                        <p:tgtEl>
                                          <p:spTgt spid="9"/>
                                        </p:tgtEl>
                                      </p:cBhvr>
                                      <p:to x="100000" y="95000"/>
                                    </p:animScale>
                                    <p:animScale>
                                      <p:cBhvr>
                                        <p:cTn id="39"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 descr="图片包含 矢量图形, 文字&#10;&#10;已生成高可信度的说明">
            <a:extLst>
              <a:ext uri="{FF2B5EF4-FFF2-40B4-BE49-F238E27FC236}">
                <a16:creationId xmlns:a16="http://schemas.microsoft.com/office/drawing/2014/main" id="{2F89B03B-8E83-4F08-B63E-B94AD7073F0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3827" b="29462"/>
          <a:stretch/>
        </p:blipFill>
        <p:spPr>
          <a:xfrm>
            <a:off x="0" y="4242921"/>
            <a:ext cx="12191999" cy="366816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26" y="-1834919"/>
            <a:ext cx="11380224" cy="9987963"/>
          </a:xfrm>
          <a:prstGeom prst="rect">
            <a:avLst/>
          </a:prstGeom>
        </p:spPr>
      </p:pic>
      <p:sp>
        <p:nvSpPr>
          <p:cNvPr id="8" name="文本框 6">
            <a:extLst>
              <a:ext uri="{FF2B5EF4-FFF2-40B4-BE49-F238E27FC236}">
                <a16:creationId xmlns:a16="http://schemas.microsoft.com/office/drawing/2014/main" id="{14E1C89D-F82E-46A6-B0B5-8C5C7843D6E8}"/>
              </a:ext>
            </a:extLst>
          </p:cNvPr>
          <p:cNvSpPr txBox="1"/>
          <p:nvPr/>
        </p:nvSpPr>
        <p:spPr>
          <a:xfrm>
            <a:off x="1885948" y="3159062"/>
            <a:ext cx="9144001" cy="2027478"/>
          </a:xfrm>
          <a:prstGeom prst="rect">
            <a:avLst/>
          </a:prstGeom>
          <a:noFill/>
        </p:spPr>
        <p:txBody>
          <a:bodyPr wrap="square" rtlCol="0">
            <a:spAutoFit/>
          </a:bodyPr>
          <a:lstStyle>
            <a:defPPr>
              <a:defRPr lang="zh-CN"/>
            </a:defPPr>
            <a:lvl1pPr algn="just">
              <a:lnSpc>
                <a:spcPct val="120000"/>
              </a:lnSpc>
              <a:defRPr sz="3600" i="0">
                <a:solidFill>
                  <a:srgbClr val="A05B2E"/>
                </a:solidFill>
                <a:effectLst/>
                <a:latin typeface="思源黑体 CN Bold" panose="020B0800000000000000" pitchFamily="34" charset="-122"/>
                <a:ea typeface="思源黑体 CN Bold" panose="020B0800000000000000" pitchFamily="34" charset="-122"/>
              </a:defRPr>
            </a:lvl1pPr>
          </a:lstStyle>
          <a:p>
            <a:r>
              <a:rPr lang="en-US" altLang="zh-CN" sz="11500" b="1" dirty="0">
                <a:solidFill>
                  <a:schemeClr val="accent2"/>
                </a:solidFill>
                <a:effectLst>
                  <a:glow rad="101600">
                    <a:schemeClr val="accent1">
                      <a:satMod val="175000"/>
                      <a:alpha val="40000"/>
                    </a:schemeClr>
                  </a:glow>
                  <a:outerShdw blurRad="50800" dist="38100" algn="l" rotWithShape="0">
                    <a:prstClr val="black">
                      <a:alpha val="40000"/>
                    </a:prstClr>
                  </a:outerShdw>
                  <a:reflection blurRad="6350" stA="55000" endA="300" endPos="45500" dir="5400000" sy="-100000" algn="bl" rotWithShape="0"/>
                </a:effectLst>
                <a:latin typeface="#9Slide03 SVNNeutraface 2" panose="02000600040000020004" pitchFamily="2" charset="77"/>
                <a:ea typeface="Verdana" panose="020B0604030504040204" pitchFamily="34" charset="0"/>
              </a:rPr>
              <a:t>KHỞI ĐỘNG</a:t>
            </a:r>
            <a:endParaRPr lang="zh-CN" altLang="en-US" sz="11500" b="1" dirty="0">
              <a:solidFill>
                <a:schemeClr val="accent2"/>
              </a:solidFill>
              <a:effectLst>
                <a:glow rad="101600">
                  <a:schemeClr val="accent1">
                    <a:satMod val="175000"/>
                    <a:alpha val="40000"/>
                  </a:schemeClr>
                </a:glow>
                <a:outerShdw blurRad="50800" dist="38100" algn="l" rotWithShape="0">
                  <a:prstClr val="black">
                    <a:alpha val="40000"/>
                  </a:prstClr>
                </a:outerShdw>
                <a:reflection blurRad="6350" stA="55000" endA="300" endPos="45500" dir="5400000" sy="-100000" algn="bl" rotWithShape="0"/>
              </a:effectLst>
              <a:latin typeface="#9Slide03 SVNNeutraface 2" panose="02000600040000020004" pitchFamily="2" charset="77"/>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2132" y="0"/>
            <a:ext cx="5664435" cy="6850808"/>
          </a:xfrm>
          <a:prstGeom prst="rect">
            <a:avLst/>
          </a:prstGeom>
        </p:spPr>
      </p:pic>
    </p:spTree>
    <p:extLst>
      <p:ext uri="{BB962C8B-B14F-4D97-AF65-F5344CB8AC3E}">
        <p14:creationId xmlns:p14="http://schemas.microsoft.com/office/powerpoint/2010/main" val="5862417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3947"/>
                                  </p:iterate>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22" descr="D:\资料\组 7.png组 7">
            <a:extLst>
              <a:ext uri="{FF2B5EF4-FFF2-40B4-BE49-F238E27FC236}">
                <a16:creationId xmlns:a16="http://schemas.microsoft.com/office/drawing/2014/main" id="{42D00C93-B087-4E5E-B4EE-2360D6C86ADE}"/>
              </a:ext>
            </a:extLst>
          </p:cNvPr>
          <p:cNvPicPr>
            <a:picLocks noChangeAspect="1"/>
          </p:cNvPicPr>
          <p:nvPr/>
        </p:nvPicPr>
        <p:blipFill>
          <a:blip r:embed="rId2"/>
          <a:srcRect l="8720" r="8720"/>
          <a:stretch>
            <a:fillRect/>
          </a:stretch>
        </p:blipFill>
        <p:spPr>
          <a:xfrm>
            <a:off x="634" y="309838"/>
            <a:ext cx="12221021" cy="5976662"/>
          </a:xfrm>
          <a:prstGeom prst="rect">
            <a:avLst/>
          </a:prstGeom>
        </p:spPr>
      </p:pic>
      <p:pic>
        <p:nvPicPr>
          <p:cNvPr id="11" name="图片 7">
            <a:extLst>
              <a:ext uri="{FF2B5EF4-FFF2-40B4-BE49-F238E27FC236}">
                <a16:creationId xmlns:a16="http://schemas.microsoft.com/office/drawing/2014/main" id="{B469D183-2493-4297-8FB7-8475CED4AA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419724"/>
            <a:ext cx="5884750" cy="1438275"/>
          </a:xfrm>
          <a:prstGeom prst="rect">
            <a:avLst/>
          </a:prstGeom>
        </p:spPr>
      </p:pic>
      <p:pic>
        <p:nvPicPr>
          <p:cNvPr id="12" name="图片 9">
            <a:extLst>
              <a:ext uri="{FF2B5EF4-FFF2-40B4-BE49-F238E27FC236}">
                <a16:creationId xmlns:a16="http://schemas.microsoft.com/office/drawing/2014/main" id="{75BB8ACA-E131-4A94-9892-F7B2AAE48F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0846" y="5715733"/>
            <a:ext cx="5884750" cy="1142266"/>
          </a:xfrm>
          <a:prstGeom prst="rect">
            <a:avLst/>
          </a:prstGeom>
        </p:spPr>
      </p:pic>
      <p:pic>
        <p:nvPicPr>
          <p:cNvPr id="14" name="图片 5">
            <a:extLst>
              <a:ext uri="{FF2B5EF4-FFF2-40B4-BE49-F238E27FC236}">
                <a16:creationId xmlns:a16="http://schemas.microsoft.com/office/drawing/2014/main" id="{3715F491-7721-488D-B430-F1EEA11136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485491" y="5229013"/>
            <a:ext cx="1736164" cy="1670100"/>
          </a:xfrm>
          <a:prstGeom prst="rect">
            <a:avLst/>
          </a:prstGeom>
        </p:spPr>
      </p:pic>
      <p:sp>
        <p:nvSpPr>
          <p:cNvPr id="8" name="Text Box 52">
            <a:extLst>
              <a:ext uri="{FF2B5EF4-FFF2-40B4-BE49-F238E27FC236}">
                <a16:creationId xmlns:a16="http://schemas.microsoft.com/office/drawing/2014/main" id="{FCB9AC4C-95D8-464F-B368-B215B3912F5E}"/>
              </a:ext>
            </a:extLst>
          </p:cNvPr>
          <p:cNvSpPr txBox="1">
            <a:spLocks noChangeArrowheads="1"/>
          </p:cNvSpPr>
          <p:nvPr/>
        </p:nvSpPr>
        <p:spPr bwMode="auto">
          <a:xfrm>
            <a:off x="1436082" y="525305"/>
            <a:ext cx="1062067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600" b="1" dirty="0">
                <a:solidFill>
                  <a:srgbClr val="C00000"/>
                </a:solidFill>
                <a:latin typeface="#9Slide03 AllRoundGothic Demi" panose="020B0703020202020104" pitchFamily="34" charset="77"/>
                <a:cs typeface="Times New Roman" panose="02020603050405020304" pitchFamily="18" charset="0"/>
              </a:rPr>
              <a:t>1. </a:t>
            </a:r>
            <a:r>
              <a:rPr lang="en-US" altLang="en-US" sz="3600" b="1" dirty="0" err="1">
                <a:solidFill>
                  <a:srgbClr val="C00000"/>
                </a:solidFill>
                <a:latin typeface="#9Slide03 AllRoundGothic Demi" panose="020B0703020202020104" pitchFamily="34" charset="77"/>
                <a:cs typeface="Times New Roman" panose="02020603050405020304" pitchFamily="18" charset="0"/>
              </a:rPr>
              <a:t>Xếp</a:t>
            </a:r>
            <a:r>
              <a:rPr lang="en-US" altLang="en-US" sz="3600" b="1" dirty="0">
                <a:solidFill>
                  <a:srgbClr val="C00000"/>
                </a:solidFill>
                <a:latin typeface="#9Slide03 AllRoundGothic Demi" panose="020B0703020202020104" pitchFamily="34" charset="77"/>
                <a:cs typeface="Times New Roman" panose="02020603050405020304" pitchFamily="18" charset="0"/>
              </a:rPr>
              <a:t> </a:t>
            </a:r>
            <a:r>
              <a:rPr lang="en-US" altLang="en-US" sz="3600" b="1" dirty="0" err="1">
                <a:solidFill>
                  <a:srgbClr val="C00000"/>
                </a:solidFill>
                <a:latin typeface="#9Slide03 AllRoundGothic Demi" panose="020B0703020202020104" pitchFamily="34" charset="77"/>
                <a:cs typeface="Times New Roman" panose="02020603050405020304" pitchFamily="18" charset="0"/>
              </a:rPr>
              <a:t>các</a:t>
            </a:r>
            <a:r>
              <a:rPr lang="en-US" altLang="en-US" sz="3600" b="1" dirty="0">
                <a:solidFill>
                  <a:srgbClr val="C00000"/>
                </a:solidFill>
                <a:latin typeface="#9Slide03 AllRoundGothic Demi" panose="020B0703020202020104" pitchFamily="34" charset="77"/>
                <a:cs typeface="Times New Roman" panose="02020603050405020304" pitchFamily="18" charset="0"/>
              </a:rPr>
              <a:t> </a:t>
            </a:r>
            <a:r>
              <a:rPr lang="en-US" altLang="en-US" sz="3600" b="1" dirty="0" err="1">
                <a:solidFill>
                  <a:srgbClr val="C00000"/>
                </a:solidFill>
                <a:latin typeface="#9Slide03 AllRoundGothic Demi" panose="020B0703020202020104" pitchFamily="34" charset="77"/>
                <a:cs typeface="Times New Roman" panose="02020603050405020304" pitchFamily="18" charset="0"/>
              </a:rPr>
              <a:t>từ</a:t>
            </a:r>
            <a:r>
              <a:rPr lang="en-US" altLang="en-US" sz="3600" b="1" dirty="0">
                <a:solidFill>
                  <a:srgbClr val="C00000"/>
                </a:solidFill>
                <a:latin typeface="#9Slide03 AllRoundGothic Demi" panose="020B0703020202020104" pitchFamily="34" charset="77"/>
                <a:cs typeface="Times New Roman" panose="02020603050405020304" pitchFamily="18" charset="0"/>
              </a:rPr>
              <a:t> </a:t>
            </a:r>
            <a:r>
              <a:rPr lang="en-US" altLang="en-US" sz="3600" b="1" dirty="0" err="1">
                <a:solidFill>
                  <a:srgbClr val="C00000"/>
                </a:solidFill>
                <a:latin typeface="#9Slide03 AllRoundGothic Demi" panose="020B0703020202020104" pitchFamily="34" charset="77"/>
                <a:cs typeface="Times New Roman" panose="02020603050405020304" pitchFamily="18" charset="0"/>
              </a:rPr>
              <a:t>ngữ</a:t>
            </a:r>
            <a:r>
              <a:rPr lang="en-US" altLang="en-US" sz="3600" b="1" dirty="0">
                <a:solidFill>
                  <a:srgbClr val="C00000"/>
                </a:solidFill>
                <a:latin typeface="#9Slide03 AllRoundGothic Demi" panose="020B0703020202020104" pitchFamily="34" charset="77"/>
                <a:cs typeface="Times New Roman" panose="02020603050405020304" pitchFamily="18" charset="0"/>
              </a:rPr>
              <a:t> </a:t>
            </a:r>
            <a:r>
              <a:rPr lang="en-US" altLang="en-US" sz="3600" b="1" dirty="0" err="1">
                <a:solidFill>
                  <a:srgbClr val="C00000"/>
                </a:solidFill>
                <a:latin typeface="#9Slide03 AllRoundGothic Demi" panose="020B0703020202020104" pitchFamily="34" charset="77"/>
                <a:cs typeface="Times New Roman" panose="02020603050405020304" pitchFamily="18" charset="0"/>
              </a:rPr>
              <a:t>dưới</a:t>
            </a:r>
            <a:r>
              <a:rPr lang="en-US" altLang="en-US" sz="3600" b="1" dirty="0">
                <a:solidFill>
                  <a:srgbClr val="C00000"/>
                </a:solidFill>
                <a:latin typeface="#9Slide03 AllRoundGothic Demi" panose="020B0703020202020104" pitchFamily="34" charset="77"/>
                <a:cs typeface="Times New Roman" panose="02020603050405020304" pitchFamily="18" charset="0"/>
              </a:rPr>
              <a:t> </a:t>
            </a:r>
            <a:r>
              <a:rPr lang="en-US" altLang="en-US" sz="3600" b="1" dirty="0" err="1">
                <a:solidFill>
                  <a:srgbClr val="C00000"/>
                </a:solidFill>
                <a:latin typeface="#9Slide03 AllRoundGothic Demi" panose="020B0703020202020104" pitchFamily="34" charset="77"/>
                <a:cs typeface="Times New Roman" panose="02020603050405020304" pitchFamily="18" charset="0"/>
              </a:rPr>
              <a:t>đây</a:t>
            </a:r>
            <a:r>
              <a:rPr lang="en-US" altLang="en-US" sz="3600" b="1" dirty="0">
                <a:solidFill>
                  <a:srgbClr val="C00000"/>
                </a:solidFill>
                <a:latin typeface="#9Slide03 AllRoundGothic Demi" panose="020B0703020202020104" pitchFamily="34" charset="77"/>
                <a:cs typeface="Times New Roman" panose="02020603050405020304" pitchFamily="18" charset="0"/>
              </a:rPr>
              <a:t> </a:t>
            </a:r>
            <a:r>
              <a:rPr lang="en-US" altLang="en-US" sz="3600" b="1" dirty="0" err="1">
                <a:solidFill>
                  <a:srgbClr val="C00000"/>
                </a:solidFill>
                <a:latin typeface="#9Slide03 AllRoundGothic Demi" panose="020B0703020202020104" pitchFamily="34" charset="77"/>
                <a:cs typeface="Times New Roman" panose="02020603050405020304" pitchFamily="18" charset="0"/>
              </a:rPr>
              <a:t>vào</a:t>
            </a:r>
            <a:r>
              <a:rPr lang="en-US" altLang="en-US" sz="3600" b="1" dirty="0">
                <a:solidFill>
                  <a:srgbClr val="C00000"/>
                </a:solidFill>
                <a:latin typeface="#9Slide03 AllRoundGothic Demi" panose="020B0703020202020104" pitchFamily="34" charset="77"/>
                <a:cs typeface="Times New Roman" panose="02020603050405020304" pitchFamily="18" charset="0"/>
              </a:rPr>
              <a:t> </a:t>
            </a:r>
            <a:r>
              <a:rPr lang="en-US" altLang="en-US" sz="3600" b="1" dirty="0" err="1">
                <a:solidFill>
                  <a:srgbClr val="C00000"/>
                </a:solidFill>
                <a:latin typeface="#9Slide03 AllRoundGothic Demi" panose="020B0703020202020104" pitchFamily="34" charset="77"/>
                <a:cs typeface="Times New Roman" panose="02020603050405020304" pitchFamily="18" charset="0"/>
              </a:rPr>
              <a:t>nhóm</a:t>
            </a:r>
            <a:r>
              <a:rPr lang="en-US" altLang="en-US" sz="3600" b="1" dirty="0">
                <a:solidFill>
                  <a:srgbClr val="C00000"/>
                </a:solidFill>
                <a:latin typeface="#9Slide03 AllRoundGothic Demi" panose="020B0703020202020104" pitchFamily="34" charset="77"/>
                <a:cs typeface="Times New Roman" panose="02020603050405020304" pitchFamily="18" charset="0"/>
              </a:rPr>
              <a:t> </a:t>
            </a:r>
            <a:r>
              <a:rPr lang="en-US" altLang="en-US" sz="3600" b="1" dirty="0" err="1">
                <a:solidFill>
                  <a:srgbClr val="C00000"/>
                </a:solidFill>
                <a:latin typeface="#9Slide03 AllRoundGothic Demi" panose="020B0703020202020104" pitchFamily="34" charset="77"/>
                <a:cs typeface="Times New Roman" panose="02020603050405020304" pitchFamily="18" charset="0"/>
              </a:rPr>
              <a:t>thích</a:t>
            </a:r>
            <a:r>
              <a:rPr lang="en-US" altLang="en-US" sz="3600" b="1" dirty="0">
                <a:solidFill>
                  <a:srgbClr val="C00000"/>
                </a:solidFill>
                <a:latin typeface="#9Slide03 AllRoundGothic Demi" panose="020B0703020202020104" pitchFamily="34" charset="77"/>
                <a:cs typeface="Times New Roman" panose="02020603050405020304" pitchFamily="18" charset="0"/>
              </a:rPr>
              <a:t> </a:t>
            </a:r>
            <a:r>
              <a:rPr lang="en-US" altLang="en-US" sz="3600" b="1" dirty="0" err="1">
                <a:solidFill>
                  <a:srgbClr val="C00000"/>
                </a:solidFill>
                <a:latin typeface="#9Slide03 AllRoundGothic Demi" panose="020B0703020202020104" pitchFamily="34" charset="77"/>
                <a:cs typeface="Times New Roman" panose="02020603050405020304" pitchFamily="18" charset="0"/>
              </a:rPr>
              <a:t>hợp</a:t>
            </a:r>
            <a:r>
              <a:rPr lang="en-US" altLang="en-US" sz="3600" b="1" dirty="0">
                <a:solidFill>
                  <a:srgbClr val="C00000"/>
                </a:solidFill>
                <a:latin typeface="#9Slide03 AllRoundGothic Demi" panose="020B0703020202020104" pitchFamily="34" charset="77"/>
                <a:cs typeface="Times New Roman" panose="02020603050405020304" pitchFamily="18" charset="0"/>
              </a:rPr>
              <a:t>:</a:t>
            </a:r>
            <a:endParaRPr lang="en-US" altLang="vi-VN" sz="3600" b="1" dirty="0">
              <a:solidFill>
                <a:srgbClr val="C00000"/>
              </a:solidFill>
              <a:latin typeface="#9Slide03 AllRoundGothic Demi" panose="020B0703020202020104" pitchFamily="34" charset="77"/>
              <a:cs typeface="Times New Roman" panose="02020603050405020304" pitchFamily="18" charset="0"/>
            </a:endParaRPr>
          </a:p>
        </p:txBody>
      </p:sp>
      <p:pic>
        <p:nvPicPr>
          <p:cNvPr id="9" name="Picture 8" descr="Icon&#10;&#10;Description automatically generated">
            <a:extLst>
              <a:ext uri="{FF2B5EF4-FFF2-40B4-BE49-F238E27FC236}">
                <a16:creationId xmlns:a16="http://schemas.microsoft.com/office/drawing/2014/main" id="{3537D177-C0D3-45B6-B3B8-D53E7D51BD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677" y="204072"/>
            <a:ext cx="1402670" cy="1510324"/>
          </a:xfrm>
          <a:prstGeom prst="rect">
            <a:avLst/>
          </a:prstGeom>
        </p:spPr>
      </p:pic>
      <p:sp>
        <p:nvSpPr>
          <p:cNvPr id="2" name="Rounded Rectangle 1">
            <a:extLst>
              <a:ext uri="{FF2B5EF4-FFF2-40B4-BE49-F238E27FC236}">
                <a16:creationId xmlns:a16="http://schemas.microsoft.com/office/drawing/2014/main" id="{A80445D1-8FCF-A6C7-9A57-0F25D39CEE2C}"/>
              </a:ext>
            </a:extLst>
          </p:cNvPr>
          <p:cNvSpPr/>
          <p:nvPr/>
        </p:nvSpPr>
        <p:spPr>
          <a:xfrm>
            <a:off x="220367" y="1510272"/>
            <a:ext cx="2431431" cy="41736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VN" sz="2400" dirty="0">
                <a:latin typeface="#9Slide03 IcielPanton Black" pitchFamily="2" charset="77"/>
              </a:rPr>
              <a:t>Trần Quốc Toản</a:t>
            </a:r>
          </a:p>
        </p:txBody>
      </p:sp>
      <p:sp>
        <p:nvSpPr>
          <p:cNvPr id="3" name="Rounded Rectangle 2">
            <a:extLst>
              <a:ext uri="{FF2B5EF4-FFF2-40B4-BE49-F238E27FC236}">
                <a16:creationId xmlns:a16="http://schemas.microsoft.com/office/drawing/2014/main" id="{0FFBB193-93A4-4B33-105C-27CFC9F6BE53}"/>
              </a:ext>
            </a:extLst>
          </p:cNvPr>
          <p:cNvSpPr/>
          <p:nvPr/>
        </p:nvSpPr>
        <p:spPr>
          <a:xfrm>
            <a:off x="2797861" y="1529710"/>
            <a:ext cx="836264" cy="41736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VN" sz="2400" dirty="0">
                <a:latin typeface="#9Slide03 IcielPanton Black" pitchFamily="2" charset="77"/>
              </a:rPr>
              <a:t>vua</a:t>
            </a:r>
          </a:p>
        </p:txBody>
      </p:sp>
      <p:sp>
        <p:nvSpPr>
          <p:cNvPr id="5" name="Rounded Rectangle 4">
            <a:extLst>
              <a:ext uri="{FF2B5EF4-FFF2-40B4-BE49-F238E27FC236}">
                <a16:creationId xmlns:a16="http://schemas.microsoft.com/office/drawing/2014/main" id="{BD50A1A7-2916-A13C-6CDB-063B793D8DB2}"/>
              </a:ext>
            </a:extLst>
          </p:cNvPr>
          <p:cNvSpPr/>
          <p:nvPr/>
        </p:nvSpPr>
        <p:spPr>
          <a:xfrm>
            <a:off x="3780188" y="1539237"/>
            <a:ext cx="1916187" cy="41736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dirty="0">
                <a:latin typeface="#9Slide03 IcielPanton Black" pitchFamily="2" charset="77"/>
              </a:rPr>
              <a:t>t</a:t>
            </a:r>
            <a:r>
              <a:rPr lang="en-VN" sz="2400" dirty="0">
                <a:latin typeface="#9Slide03 IcielPanton Black" pitchFamily="2" charset="77"/>
              </a:rPr>
              <a:t>huyền rồng</a:t>
            </a:r>
          </a:p>
        </p:txBody>
      </p:sp>
      <p:sp>
        <p:nvSpPr>
          <p:cNvPr id="15" name="Rounded Rectangle 14">
            <a:extLst>
              <a:ext uri="{FF2B5EF4-FFF2-40B4-BE49-F238E27FC236}">
                <a16:creationId xmlns:a16="http://schemas.microsoft.com/office/drawing/2014/main" id="{CA74C62E-F2B3-449F-01FC-0617D9793C6B}"/>
              </a:ext>
            </a:extLst>
          </p:cNvPr>
          <p:cNvSpPr/>
          <p:nvPr/>
        </p:nvSpPr>
        <p:spPr>
          <a:xfrm>
            <a:off x="5814991" y="1560362"/>
            <a:ext cx="1475923" cy="41736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dirty="0">
                <a:latin typeface="#9Slide03 IcielPanton Black" pitchFamily="2" charset="77"/>
              </a:rPr>
              <a:t>q</a:t>
            </a:r>
            <a:r>
              <a:rPr lang="en-VN" sz="2400" dirty="0">
                <a:latin typeface="#9Slide03 IcielPanton Black" pitchFamily="2" charset="77"/>
              </a:rPr>
              <a:t>uả cam</a:t>
            </a:r>
          </a:p>
        </p:txBody>
      </p:sp>
      <p:sp>
        <p:nvSpPr>
          <p:cNvPr id="16" name="Rounded Rectangle 15">
            <a:extLst>
              <a:ext uri="{FF2B5EF4-FFF2-40B4-BE49-F238E27FC236}">
                <a16:creationId xmlns:a16="http://schemas.microsoft.com/office/drawing/2014/main" id="{15BABBF1-B64A-DE00-CC48-D1F861517553}"/>
              </a:ext>
            </a:extLst>
          </p:cNvPr>
          <p:cNvSpPr/>
          <p:nvPr/>
        </p:nvSpPr>
        <p:spPr>
          <a:xfrm>
            <a:off x="8466155" y="1539237"/>
            <a:ext cx="1363444" cy="41736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dirty="0">
                <a:latin typeface="#9Slide03 IcielPanton Black" pitchFamily="2" charset="77"/>
              </a:rPr>
              <a:t>s</a:t>
            </a:r>
            <a:r>
              <a:rPr lang="en-VN" sz="2400" dirty="0">
                <a:latin typeface="#9Slide03 IcielPanton Black" pitchFamily="2" charset="77"/>
              </a:rPr>
              <a:t>ứ thần</a:t>
            </a:r>
          </a:p>
        </p:txBody>
      </p:sp>
      <p:sp>
        <p:nvSpPr>
          <p:cNvPr id="17" name="Rounded Rectangle 16">
            <a:extLst>
              <a:ext uri="{FF2B5EF4-FFF2-40B4-BE49-F238E27FC236}">
                <a16:creationId xmlns:a16="http://schemas.microsoft.com/office/drawing/2014/main" id="{1B46A158-51E1-B7B9-CAAF-565240D6A70A}"/>
              </a:ext>
            </a:extLst>
          </p:cNvPr>
          <p:cNvSpPr/>
          <p:nvPr/>
        </p:nvSpPr>
        <p:spPr>
          <a:xfrm>
            <a:off x="9994502" y="1539237"/>
            <a:ext cx="2062250" cy="41736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dirty="0">
                <a:latin typeface="#9Slide03 IcielPanton Black" pitchFamily="2" charset="77"/>
              </a:rPr>
              <a:t>t</a:t>
            </a:r>
            <a:r>
              <a:rPr lang="en-VN" sz="2400" dirty="0">
                <a:latin typeface="#9Slide03 IcielPanton Black" pitchFamily="2" charset="77"/>
              </a:rPr>
              <a:t>hanh gươm</a:t>
            </a:r>
          </a:p>
        </p:txBody>
      </p:sp>
      <p:sp>
        <p:nvSpPr>
          <p:cNvPr id="19" name="Cloud 18">
            <a:extLst>
              <a:ext uri="{FF2B5EF4-FFF2-40B4-BE49-F238E27FC236}">
                <a16:creationId xmlns:a16="http://schemas.microsoft.com/office/drawing/2014/main" id="{E9E4962F-AA5B-7C70-AB4A-33D2F86E519E}"/>
              </a:ext>
            </a:extLst>
          </p:cNvPr>
          <p:cNvSpPr/>
          <p:nvPr/>
        </p:nvSpPr>
        <p:spPr>
          <a:xfrm>
            <a:off x="-220504" y="2091333"/>
            <a:ext cx="4693076" cy="1813176"/>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4000" dirty="0">
                <a:ln w="0"/>
                <a:solidFill>
                  <a:srgbClr val="C00000"/>
                </a:solidFill>
                <a:effectLst>
                  <a:outerShdw blurRad="38100" dist="19050" dir="2700000" algn="tl" rotWithShape="0">
                    <a:schemeClr val="dk1">
                      <a:alpha val="40000"/>
                    </a:schemeClr>
                  </a:outerShdw>
                </a:effectLst>
                <a:latin typeface="#9Slide03 BoosterNextFYBlack" panose="02000A03000000020004" pitchFamily="2" charset="77"/>
              </a:rPr>
              <a:t>Từ ngữ chỉ người</a:t>
            </a:r>
          </a:p>
        </p:txBody>
      </p:sp>
      <p:sp>
        <p:nvSpPr>
          <p:cNvPr id="20" name="Cloud 19">
            <a:extLst>
              <a:ext uri="{FF2B5EF4-FFF2-40B4-BE49-F238E27FC236}">
                <a16:creationId xmlns:a16="http://schemas.microsoft.com/office/drawing/2014/main" id="{6CDA554C-4F52-77F7-6033-6F9ADB86B500}"/>
              </a:ext>
            </a:extLst>
          </p:cNvPr>
          <p:cNvSpPr/>
          <p:nvPr/>
        </p:nvSpPr>
        <p:spPr>
          <a:xfrm>
            <a:off x="7012538" y="2172975"/>
            <a:ext cx="4693076" cy="1813176"/>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4000" dirty="0">
                <a:ln w="0"/>
                <a:solidFill>
                  <a:srgbClr val="C00000"/>
                </a:solidFill>
                <a:effectLst>
                  <a:outerShdw blurRad="38100" dist="19050" dir="2700000" algn="tl" rotWithShape="0">
                    <a:schemeClr val="dk1">
                      <a:alpha val="40000"/>
                    </a:schemeClr>
                  </a:outerShdw>
                </a:effectLst>
                <a:latin typeface="#9Slide03 BoosterNextFYBlack" panose="02000A03000000020004" pitchFamily="2" charset="77"/>
              </a:rPr>
              <a:t>Từ ngữ chỉ vật</a:t>
            </a:r>
          </a:p>
        </p:txBody>
      </p:sp>
      <p:sp>
        <p:nvSpPr>
          <p:cNvPr id="4" name="Rounded Rectangle 3">
            <a:extLst>
              <a:ext uri="{FF2B5EF4-FFF2-40B4-BE49-F238E27FC236}">
                <a16:creationId xmlns:a16="http://schemas.microsoft.com/office/drawing/2014/main" id="{606E8DF6-065D-17BE-A1BF-92FD28F231D0}"/>
              </a:ext>
            </a:extLst>
          </p:cNvPr>
          <p:cNvSpPr/>
          <p:nvPr/>
        </p:nvSpPr>
        <p:spPr>
          <a:xfrm>
            <a:off x="7409530" y="1560362"/>
            <a:ext cx="891722" cy="41736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dirty="0" err="1">
                <a:latin typeface="#9Slide03 IcielPanton Black" pitchFamily="2" charset="77"/>
              </a:rPr>
              <a:t>lính</a:t>
            </a:r>
            <a:endParaRPr lang="en-VN" sz="2400" dirty="0">
              <a:latin typeface="#9Slide03 IcielPanton Black" pitchFamily="2" charset="77"/>
            </a:endParaRPr>
          </a:p>
        </p:txBody>
      </p:sp>
    </p:spTree>
    <p:extLst>
      <p:ext uri="{BB962C8B-B14F-4D97-AF65-F5344CB8AC3E}">
        <p14:creationId xmlns:p14="http://schemas.microsoft.com/office/powerpoint/2010/main" val="8393513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3"/>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22" presetClass="entr" presetSubtype="4"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2"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right)">
                                      <p:cBhvr>
                                        <p:cTn id="18" dur="500"/>
                                        <p:tgtEl>
                                          <p:spTgt spid="14"/>
                                        </p:tgtEl>
                                      </p:cBhvr>
                                    </p:animEffec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750"/>
                                        <p:tgtEl>
                                          <p:spTgt spid="8"/>
                                        </p:tgtEl>
                                      </p:cBhvr>
                                    </p:animEffect>
                                  </p:childTnLst>
                                </p:cTn>
                              </p:par>
                            </p:childTnLst>
                          </p:cTn>
                        </p:par>
                        <p:par>
                          <p:cTn id="23" fill="hold">
                            <p:stCondLst>
                              <p:cond delay="1750"/>
                            </p:stCondLst>
                            <p:childTnLst>
                              <p:par>
                                <p:cTn id="24" presetID="26" presetClass="entr" presetSubtype="0"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80">
                                          <p:stCondLst>
                                            <p:cond delay="0"/>
                                          </p:stCondLst>
                                        </p:cTn>
                                        <p:tgtEl>
                                          <p:spTgt spid="9"/>
                                        </p:tgtEl>
                                      </p:cBhvr>
                                    </p:animEffect>
                                    <p:anim calcmode="lin" valueType="num">
                                      <p:cBhvr>
                                        <p:cTn id="27"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2" dur="26">
                                          <p:stCondLst>
                                            <p:cond delay="650"/>
                                          </p:stCondLst>
                                        </p:cTn>
                                        <p:tgtEl>
                                          <p:spTgt spid="9"/>
                                        </p:tgtEl>
                                      </p:cBhvr>
                                      <p:to x="100000" y="60000"/>
                                    </p:animScale>
                                    <p:animScale>
                                      <p:cBhvr>
                                        <p:cTn id="33" dur="166" decel="50000">
                                          <p:stCondLst>
                                            <p:cond delay="676"/>
                                          </p:stCondLst>
                                        </p:cTn>
                                        <p:tgtEl>
                                          <p:spTgt spid="9"/>
                                        </p:tgtEl>
                                      </p:cBhvr>
                                      <p:to x="100000" y="100000"/>
                                    </p:animScale>
                                    <p:animScale>
                                      <p:cBhvr>
                                        <p:cTn id="34" dur="26">
                                          <p:stCondLst>
                                            <p:cond delay="1312"/>
                                          </p:stCondLst>
                                        </p:cTn>
                                        <p:tgtEl>
                                          <p:spTgt spid="9"/>
                                        </p:tgtEl>
                                      </p:cBhvr>
                                      <p:to x="100000" y="80000"/>
                                    </p:animScale>
                                    <p:animScale>
                                      <p:cBhvr>
                                        <p:cTn id="35" dur="166" decel="50000">
                                          <p:stCondLst>
                                            <p:cond delay="1338"/>
                                          </p:stCondLst>
                                        </p:cTn>
                                        <p:tgtEl>
                                          <p:spTgt spid="9"/>
                                        </p:tgtEl>
                                      </p:cBhvr>
                                      <p:to x="100000" y="100000"/>
                                    </p:animScale>
                                    <p:animScale>
                                      <p:cBhvr>
                                        <p:cTn id="36" dur="26">
                                          <p:stCondLst>
                                            <p:cond delay="1642"/>
                                          </p:stCondLst>
                                        </p:cTn>
                                        <p:tgtEl>
                                          <p:spTgt spid="9"/>
                                        </p:tgtEl>
                                      </p:cBhvr>
                                      <p:to x="100000" y="90000"/>
                                    </p:animScale>
                                    <p:animScale>
                                      <p:cBhvr>
                                        <p:cTn id="37" dur="166" decel="50000">
                                          <p:stCondLst>
                                            <p:cond delay="1668"/>
                                          </p:stCondLst>
                                        </p:cTn>
                                        <p:tgtEl>
                                          <p:spTgt spid="9"/>
                                        </p:tgtEl>
                                      </p:cBhvr>
                                      <p:to x="100000" y="100000"/>
                                    </p:animScale>
                                    <p:animScale>
                                      <p:cBhvr>
                                        <p:cTn id="38" dur="26">
                                          <p:stCondLst>
                                            <p:cond delay="1808"/>
                                          </p:stCondLst>
                                        </p:cTn>
                                        <p:tgtEl>
                                          <p:spTgt spid="9"/>
                                        </p:tgtEl>
                                      </p:cBhvr>
                                      <p:to x="100000" y="95000"/>
                                    </p:animScale>
                                    <p:animScale>
                                      <p:cBhvr>
                                        <p:cTn id="39" dur="166" decel="50000">
                                          <p:stCondLst>
                                            <p:cond delay="1834"/>
                                          </p:stCondLst>
                                        </p:cTn>
                                        <p:tgtEl>
                                          <p:spTgt spid="9"/>
                                        </p:tgtEl>
                                      </p:cBhvr>
                                      <p:to x="100000" y="100000"/>
                                    </p:animScale>
                                  </p:childTnLst>
                                </p:cTn>
                              </p:par>
                            </p:childTnLst>
                          </p:cTn>
                        </p:par>
                      </p:childTnLst>
                    </p:cTn>
                  </p:par>
                  <p:par>
                    <p:cTn id="40" fill="hold">
                      <p:stCondLst>
                        <p:cond delay="indefinite"/>
                      </p:stCondLst>
                      <p:childTnLst>
                        <p:par>
                          <p:cTn id="41" fill="hold">
                            <p:stCondLst>
                              <p:cond delay="0"/>
                            </p:stCondLst>
                            <p:childTnLst>
                              <p:par>
                                <p:cTn id="42" presetID="42" presetClass="path" presetSubtype="0" accel="50000" decel="50000" fill="hold" grpId="0" nodeType="clickEffect">
                                  <p:stCondLst>
                                    <p:cond delay="0"/>
                                  </p:stCondLst>
                                  <p:childTnLst>
                                    <p:animMotion origin="layout" path="M 1.66667E-6 -2.96296E-6 L 0.00013 0.38056 " pathEditMode="relative" rAng="0" ptsTypes="AA">
                                      <p:cBhvr>
                                        <p:cTn id="43" dur="2000" fill="hold"/>
                                        <p:tgtEl>
                                          <p:spTgt spid="2"/>
                                        </p:tgtEl>
                                        <p:attrNameLst>
                                          <p:attrName>ppt_x</p:attrName>
                                          <p:attrName>ppt_y</p:attrName>
                                        </p:attrNameLst>
                                      </p:cBhvr>
                                      <p:rCtr x="0" y="19028"/>
                                    </p:animMotion>
                                  </p:childTnLst>
                                </p:cTn>
                              </p:par>
                            </p:childTnLst>
                          </p:cTn>
                        </p:par>
                      </p:childTnLst>
                    </p:cTn>
                  </p:par>
                  <p:par>
                    <p:cTn id="44" fill="hold">
                      <p:stCondLst>
                        <p:cond delay="indefinite"/>
                      </p:stCondLst>
                      <p:childTnLst>
                        <p:par>
                          <p:cTn id="45" fill="hold">
                            <p:stCondLst>
                              <p:cond delay="0"/>
                            </p:stCondLst>
                            <p:childTnLst>
                              <p:par>
                                <p:cTn id="46" presetID="0" presetClass="path" presetSubtype="0" accel="50000" decel="50000" fill="hold" grpId="0" nodeType="clickEffect">
                                  <p:stCondLst>
                                    <p:cond delay="0"/>
                                  </p:stCondLst>
                                  <p:childTnLst>
                                    <p:animMotion origin="layout" path="M -1.875E-6 -2.22222E-6 L 0.01224 0.37755 " pathEditMode="relative" rAng="0" ptsTypes="AA">
                                      <p:cBhvr>
                                        <p:cTn id="47" dur="2000" fill="hold"/>
                                        <p:tgtEl>
                                          <p:spTgt spid="3"/>
                                        </p:tgtEl>
                                        <p:attrNameLst>
                                          <p:attrName>ppt_x</p:attrName>
                                          <p:attrName>ppt_y</p:attrName>
                                        </p:attrNameLst>
                                      </p:cBhvr>
                                      <p:rCtr x="612" y="18866"/>
                                    </p:animMotion>
                                  </p:childTnLst>
                                </p:cTn>
                              </p:par>
                            </p:childTnLst>
                          </p:cTn>
                        </p:par>
                      </p:childTnLst>
                    </p:cTn>
                  </p:par>
                  <p:par>
                    <p:cTn id="48" fill="hold">
                      <p:stCondLst>
                        <p:cond delay="indefinite"/>
                      </p:stCondLst>
                      <p:childTnLst>
                        <p:par>
                          <p:cTn id="49" fill="hold">
                            <p:stCondLst>
                              <p:cond delay="0"/>
                            </p:stCondLst>
                            <p:childTnLst>
                              <p:par>
                                <p:cTn id="50" presetID="0" presetClass="path" presetSubtype="0" accel="50000" decel="50000" fill="hold" grpId="0" nodeType="clickEffect">
                                  <p:stCondLst>
                                    <p:cond delay="0"/>
                                  </p:stCondLst>
                                  <p:childTnLst>
                                    <p:animMotion origin="layout" path="M -1.66667E-6 -1.11111E-6 L 0.25182 0.39514 " pathEditMode="relative" rAng="0" ptsTypes="AA">
                                      <p:cBhvr>
                                        <p:cTn id="51" dur="2000" fill="hold"/>
                                        <p:tgtEl>
                                          <p:spTgt spid="5"/>
                                        </p:tgtEl>
                                        <p:attrNameLst>
                                          <p:attrName>ppt_x</p:attrName>
                                          <p:attrName>ppt_y</p:attrName>
                                        </p:attrNameLst>
                                      </p:cBhvr>
                                      <p:rCtr x="12591" y="19745"/>
                                    </p:animMotion>
                                  </p:childTnLst>
                                </p:cTn>
                              </p:par>
                            </p:childTnLst>
                          </p:cTn>
                        </p:par>
                      </p:childTnLst>
                    </p:cTn>
                  </p:par>
                  <p:par>
                    <p:cTn id="52" fill="hold">
                      <p:stCondLst>
                        <p:cond delay="indefinite"/>
                      </p:stCondLst>
                      <p:childTnLst>
                        <p:par>
                          <p:cTn id="53" fill="hold">
                            <p:stCondLst>
                              <p:cond delay="0"/>
                            </p:stCondLst>
                            <p:childTnLst>
                              <p:par>
                                <p:cTn id="54" presetID="0" presetClass="path" presetSubtype="0" accel="50000" decel="50000" fill="hold" grpId="0" nodeType="clickEffect">
                                  <p:stCondLst>
                                    <p:cond delay="0"/>
                                  </p:stCondLst>
                                  <p:childTnLst>
                                    <p:animMotion origin="layout" path="M 0 -3.7037E-7 L 0.29909 0.39306 " pathEditMode="relative" rAng="0" ptsTypes="AA">
                                      <p:cBhvr>
                                        <p:cTn id="55" dur="2000" fill="hold"/>
                                        <p:tgtEl>
                                          <p:spTgt spid="15"/>
                                        </p:tgtEl>
                                        <p:attrNameLst>
                                          <p:attrName>ppt_x</p:attrName>
                                          <p:attrName>ppt_y</p:attrName>
                                        </p:attrNameLst>
                                      </p:cBhvr>
                                      <p:rCtr x="14948" y="19653"/>
                                    </p:animMotion>
                                  </p:childTnLst>
                                </p:cTn>
                              </p:par>
                            </p:childTnLst>
                          </p:cTn>
                        </p:par>
                      </p:childTnLst>
                    </p:cTn>
                  </p:par>
                  <p:par>
                    <p:cTn id="56" fill="hold">
                      <p:stCondLst>
                        <p:cond delay="indefinite"/>
                      </p:stCondLst>
                      <p:childTnLst>
                        <p:par>
                          <p:cTn id="57" fill="hold">
                            <p:stCondLst>
                              <p:cond delay="0"/>
                            </p:stCondLst>
                            <p:childTnLst>
                              <p:par>
                                <p:cTn id="58" presetID="0" presetClass="path" presetSubtype="0" accel="50000" decel="50000" fill="hold" grpId="0" nodeType="clickEffect">
                                  <p:stCondLst>
                                    <p:cond delay="0"/>
                                  </p:stCondLst>
                                  <p:childTnLst>
                                    <p:animMotion origin="layout" path="M -8.33333E-7 -3.7037E-7 L -0.55039 0.49607 " pathEditMode="relative" rAng="0" ptsTypes="AA">
                                      <p:cBhvr>
                                        <p:cTn id="59" dur="2000" fill="hold"/>
                                        <p:tgtEl>
                                          <p:spTgt spid="4"/>
                                        </p:tgtEl>
                                        <p:attrNameLst>
                                          <p:attrName>ppt_x</p:attrName>
                                          <p:attrName>ppt_y</p:attrName>
                                        </p:attrNameLst>
                                      </p:cBhvr>
                                      <p:rCtr x="-27526" y="24792"/>
                                    </p:animMotion>
                                  </p:childTnLst>
                                </p:cTn>
                              </p:par>
                            </p:childTnLst>
                          </p:cTn>
                        </p:par>
                      </p:childTnLst>
                    </p:cTn>
                  </p:par>
                  <p:par>
                    <p:cTn id="60" fill="hold">
                      <p:stCondLst>
                        <p:cond delay="indefinite"/>
                      </p:stCondLst>
                      <p:childTnLst>
                        <p:par>
                          <p:cTn id="61" fill="hold">
                            <p:stCondLst>
                              <p:cond delay="0"/>
                            </p:stCondLst>
                            <p:childTnLst>
                              <p:par>
                                <p:cTn id="62" presetID="0" presetClass="path" presetSubtype="0" accel="50000" decel="50000" fill="hold" grpId="0" nodeType="clickEffect">
                                  <p:stCondLst>
                                    <p:cond delay="0"/>
                                  </p:stCondLst>
                                  <p:childTnLst>
                                    <p:animMotion origin="layout" path="M -4.16667E-7 -1.11111E-6 L -0.51836 0.49514 " pathEditMode="relative" rAng="0" ptsTypes="AA">
                                      <p:cBhvr>
                                        <p:cTn id="63" dur="2000" fill="hold"/>
                                        <p:tgtEl>
                                          <p:spTgt spid="16"/>
                                        </p:tgtEl>
                                        <p:attrNameLst>
                                          <p:attrName>ppt_x</p:attrName>
                                          <p:attrName>ppt_y</p:attrName>
                                        </p:attrNameLst>
                                      </p:cBhvr>
                                      <p:rCtr x="-25924" y="24745"/>
                                    </p:animMotion>
                                  </p:childTnLst>
                                </p:cTn>
                              </p:par>
                            </p:childTnLst>
                          </p:cTn>
                        </p:par>
                      </p:childTnLst>
                    </p:cTn>
                  </p:par>
                  <p:par>
                    <p:cTn id="64" fill="hold">
                      <p:stCondLst>
                        <p:cond delay="indefinite"/>
                      </p:stCondLst>
                      <p:childTnLst>
                        <p:par>
                          <p:cTn id="65" fill="hold">
                            <p:stCondLst>
                              <p:cond delay="0"/>
                            </p:stCondLst>
                            <p:childTnLst>
                              <p:par>
                                <p:cTn id="66" presetID="0" presetClass="path" presetSubtype="0" accel="50000" decel="50000" fill="hold" grpId="0" nodeType="clickEffect">
                                  <p:stCondLst>
                                    <p:cond delay="0"/>
                                  </p:stCondLst>
                                  <p:childTnLst>
                                    <p:animMotion origin="layout" path="M 3.125E-6 -1.11111E-6 L -0.16016 0.5206 " pathEditMode="relative" rAng="0" ptsTypes="AA">
                                      <p:cBhvr>
                                        <p:cTn id="67" dur="2000" fill="hold"/>
                                        <p:tgtEl>
                                          <p:spTgt spid="17"/>
                                        </p:tgtEl>
                                        <p:attrNameLst>
                                          <p:attrName>ppt_x</p:attrName>
                                          <p:attrName>ppt_y</p:attrName>
                                        </p:attrNameLst>
                                      </p:cBhvr>
                                      <p:rCtr x="-8008" y="260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3" grpId="0" animBg="1"/>
      <p:bldP spid="5" grpId="0" animBg="1"/>
      <p:bldP spid="15" grpId="0" animBg="1"/>
      <p:bldP spid="16" grpId="0" animBg="1"/>
      <p:bldP spid="17" grpId="0"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22" descr="D:\资料\组 7.png组 7">
            <a:extLst>
              <a:ext uri="{FF2B5EF4-FFF2-40B4-BE49-F238E27FC236}">
                <a16:creationId xmlns:a16="http://schemas.microsoft.com/office/drawing/2014/main" id="{42D00C93-B087-4E5E-B4EE-2360D6C86ADE}"/>
              </a:ext>
            </a:extLst>
          </p:cNvPr>
          <p:cNvPicPr>
            <a:picLocks noChangeAspect="1"/>
          </p:cNvPicPr>
          <p:nvPr/>
        </p:nvPicPr>
        <p:blipFill>
          <a:blip r:embed="rId2"/>
          <a:srcRect l="8720" r="8720"/>
          <a:stretch>
            <a:fillRect/>
          </a:stretch>
        </p:blipFill>
        <p:spPr>
          <a:xfrm>
            <a:off x="89534" y="309837"/>
            <a:ext cx="12221021" cy="5354906"/>
          </a:xfrm>
          <a:prstGeom prst="rect">
            <a:avLst/>
          </a:prstGeom>
        </p:spPr>
      </p:pic>
      <p:pic>
        <p:nvPicPr>
          <p:cNvPr id="11" name="图片 7">
            <a:extLst>
              <a:ext uri="{FF2B5EF4-FFF2-40B4-BE49-F238E27FC236}">
                <a16:creationId xmlns:a16="http://schemas.microsoft.com/office/drawing/2014/main" id="{B469D183-2493-4297-8FB7-8475CED4AA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419724"/>
            <a:ext cx="5884750" cy="1438275"/>
          </a:xfrm>
          <a:prstGeom prst="rect">
            <a:avLst/>
          </a:prstGeom>
        </p:spPr>
      </p:pic>
      <p:pic>
        <p:nvPicPr>
          <p:cNvPr id="12" name="图片 9">
            <a:extLst>
              <a:ext uri="{FF2B5EF4-FFF2-40B4-BE49-F238E27FC236}">
                <a16:creationId xmlns:a16="http://schemas.microsoft.com/office/drawing/2014/main" id="{75BB8ACA-E131-4A94-9892-F7B2AAE48F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0846" y="5715733"/>
            <a:ext cx="5884750" cy="1142266"/>
          </a:xfrm>
          <a:prstGeom prst="rect">
            <a:avLst/>
          </a:prstGeom>
        </p:spPr>
      </p:pic>
      <p:pic>
        <p:nvPicPr>
          <p:cNvPr id="14" name="图片 5">
            <a:extLst>
              <a:ext uri="{FF2B5EF4-FFF2-40B4-BE49-F238E27FC236}">
                <a16:creationId xmlns:a16="http://schemas.microsoft.com/office/drawing/2014/main" id="{3715F491-7721-488D-B430-F1EEA11136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485491" y="5229013"/>
            <a:ext cx="1736164" cy="1670100"/>
          </a:xfrm>
          <a:prstGeom prst="rect">
            <a:avLst/>
          </a:prstGeom>
        </p:spPr>
      </p:pic>
      <p:sp>
        <p:nvSpPr>
          <p:cNvPr id="8" name="Text Box 52">
            <a:extLst>
              <a:ext uri="{FF2B5EF4-FFF2-40B4-BE49-F238E27FC236}">
                <a16:creationId xmlns:a16="http://schemas.microsoft.com/office/drawing/2014/main" id="{FCB9AC4C-95D8-464F-B368-B215B3912F5E}"/>
              </a:ext>
            </a:extLst>
          </p:cNvPr>
          <p:cNvSpPr txBox="1">
            <a:spLocks noChangeArrowheads="1"/>
          </p:cNvSpPr>
          <p:nvPr/>
        </p:nvSpPr>
        <p:spPr bwMode="auto">
          <a:xfrm>
            <a:off x="1307069" y="511447"/>
            <a:ext cx="1053114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vi-VN" sz="3600" b="1" dirty="0">
                <a:solidFill>
                  <a:srgbClr val="C00000"/>
                </a:solidFill>
                <a:latin typeface="#9Slide03 AllRoundGothic Demi" panose="020B0703020202020104" pitchFamily="34" charset="77"/>
                <a:cs typeface="Times New Roman" panose="02020603050405020304" pitchFamily="18" charset="0"/>
              </a:rPr>
              <a:t>2. </a:t>
            </a:r>
            <a:r>
              <a:rPr lang="en-US" altLang="vi-VN" sz="3600" b="1" dirty="0" err="1">
                <a:solidFill>
                  <a:srgbClr val="C00000"/>
                </a:solidFill>
                <a:latin typeface="#9Slide03 AllRoundGothic Demi" panose="020B0703020202020104" pitchFamily="34" charset="77"/>
                <a:cs typeface="Times New Roman" panose="02020603050405020304" pitchFamily="18" charset="0"/>
              </a:rPr>
              <a:t>Kết</a:t>
            </a:r>
            <a:r>
              <a:rPr lang="en-US" altLang="vi-VN" sz="3600" b="1" dirty="0">
                <a:solidFill>
                  <a:srgbClr val="C00000"/>
                </a:solidFill>
                <a:latin typeface="#9Slide03 AllRoundGothic Demi" panose="020B0703020202020104" pitchFamily="34" charset="77"/>
                <a:cs typeface="Times New Roman" panose="02020603050405020304" pitchFamily="18" charset="0"/>
              </a:rPr>
              <a:t> </a:t>
            </a:r>
            <a:r>
              <a:rPr lang="en-US" altLang="vi-VN" sz="3600" b="1" dirty="0" err="1">
                <a:solidFill>
                  <a:srgbClr val="C00000"/>
                </a:solidFill>
                <a:latin typeface="#9Slide03 AllRoundGothic Demi" panose="020B0703020202020104" pitchFamily="34" charset="77"/>
                <a:cs typeface="Times New Roman" panose="02020603050405020304" pitchFamily="18" charset="0"/>
              </a:rPr>
              <a:t>hợp</a:t>
            </a:r>
            <a:r>
              <a:rPr lang="en-US" altLang="vi-VN" sz="3600" b="1" dirty="0">
                <a:solidFill>
                  <a:srgbClr val="C00000"/>
                </a:solidFill>
                <a:latin typeface="#9Slide03 AllRoundGothic Demi" panose="020B0703020202020104" pitchFamily="34" charset="77"/>
                <a:cs typeface="Times New Roman" panose="02020603050405020304" pitchFamily="18" charset="0"/>
              </a:rPr>
              <a:t> </a:t>
            </a:r>
            <a:r>
              <a:rPr lang="en-US" altLang="vi-VN" sz="3600" b="1" dirty="0" err="1">
                <a:solidFill>
                  <a:srgbClr val="C00000"/>
                </a:solidFill>
                <a:latin typeface="#9Slide03 AllRoundGothic Demi" panose="020B0703020202020104" pitchFamily="34" charset="77"/>
                <a:cs typeface="Times New Roman" panose="02020603050405020304" pitchFamily="18" charset="0"/>
              </a:rPr>
              <a:t>ô</a:t>
            </a:r>
            <a:r>
              <a:rPr lang="en-US" altLang="vi-VN" sz="3600" b="1" dirty="0">
                <a:solidFill>
                  <a:srgbClr val="C00000"/>
                </a:solidFill>
                <a:latin typeface="#9Slide03 AllRoundGothic Demi" panose="020B0703020202020104" pitchFamily="34" charset="77"/>
                <a:cs typeface="Times New Roman" panose="02020603050405020304" pitchFamily="18" charset="0"/>
              </a:rPr>
              <a:t> </a:t>
            </a:r>
            <a:r>
              <a:rPr lang="en-US" altLang="vi-VN" sz="3600" b="1" dirty="0" err="1">
                <a:solidFill>
                  <a:srgbClr val="C00000"/>
                </a:solidFill>
                <a:latin typeface="#9Slide03 AllRoundGothic Demi" panose="020B0703020202020104" pitchFamily="34" charset="77"/>
                <a:cs typeface="Times New Roman" panose="02020603050405020304" pitchFamily="18" charset="0"/>
              </a:rPr>
              <a:t>chữ</a:t>
            </a:r>
            <a:r>
              <a:rPr lang="en-US" altLang="vi-VN" sz="3600" b="1" dirty="0">
                <a:solidFill>
                  <a:srgbClr val="C00000"/>
                </a:solidFill>
                <a:latin typeface="#9Slide03 AllRoundGothic Demi" panose="020B0703020202020104" pitchFamily="34" charset="77"/>
                <a:cs typeface="Times New Roman" panose="02020603050405020304" pitchFamily="18" charset="0"/>
              </a:rPr>
              <a:t> </a:t>
            </a:r>
            <a:r>
              <a:rPr lang="en-US" altLang="vi-VN" sz="3600" b="1" dirty="0" err="1">
                <a:solidFill>
                  <a:srgbClr val="C00000"/>
                </a:solidFill>
                <a:latin typeface="#9Slide03 AllRoundGothic Demi" panose="020B0703020202020104" pitchFamily="34" charset="77"/>
                <a:cs typeface="Times New Roman" panose="02020603050405020304" pitchFamily="18" charset="0"/>
              </a:rPr>
              <a:t>bên</a:t>
            </a:r>
            <a:r>
              <a:rPr lang="en-US" altLang="vi-VN" sz="3600" b="1" dirty="0">
                <a:solidFill>
                  <a:srgbClr val="C00000"/>
                </a:solidFill>
                <a:latin typeface="#9Slide03 AllRoundGothic Demi" panose="020B0703020202020104" pitchFamily="34" charset="77"/>
                <a:cs typeface="Times New Roman" panose="02020603050405020304" pitchFamily="18" charset="0"/>
              </a:rPr>
              <a:t> </a:t>
            </a:r>
            <a:r>
              <a:rPr lang="en-US" altLang="vi-VN" sz="3600" b="1" dirty="0" err="1">
                <a:solidFill>
                  <a:srgbClr val="C00000"/>
                </a:solidFill>
                <a:latin typeface="#9Slide03 AllRoundGothic Demi" panose="020B0703020202020104" pitchFamily="34" charset="77"/>
                <a:cs typeface="Times New Roman" panose="02020603050405020304" pitchFamily="18" charset="0"/>
              </a:rPr>
              <a:t>trái</a:t>
            </a:r>
            <a:r>
              <a:rPr lang="en-US" altLang="vi-VN" sz="3600" b="1" dirty="0">
                <a:solidFill>
                  <a:srgbClr val="C00000"/>
                </a:solidFill>
                <a:latin typeface="#9Slide03 AllRoundGothic Demi" panose="020B0703020202020104" pitchFamily="34" charset="77"/>
                <a:cs typeface="Times New Roman" panose="02020603050405020304" pitchFamily="18" charset="0"/>
              </a:rPr>
              <a:t> </a:t>
            </a:r>
            <a:r>
              <a:rPr lang="en-US" altLang="vi-VN" sz="3600" b="1" dirty="0" err="1">
                <a:solidFill>
                  <a:srgbClr val="C00000"/>
                </a:solidFill>
                <a:latin typeface="#9Slide03 AllRoundGothic Demi" panose="020B0703020202020104" pitchFamily="34" charset="77"/>
                <a:cs typeface="Times New Roman" panose="02020603050405020304" pitchFamily="18" charset="0"/>
              </a:rPr>
              <a:t>với</a:t>
            </a:r>
            <a:r>
              <a:rPr lang="en-US" altLang="vi-VN" sz="3600" b="1" dirty="0">
                <a:solidFill>
                  <a:srgbClr val="C00000"/>
                </a:solidFill>
                <a:latin typeface="#9Slide03 AllRoundGothic Demi" panose="020B0703020202020104" pitchFamily="34" charset="77"/>
                <a:cs typeface="Times New Roman" panose="02020603050405020304" pitchFamily="18" charset="0"/>
              </a:rPr>
              <a:t> </a:t>
            </a:r>
            <a:r>
              <a:rPr lang="en-US" altLang="vi-VN" sz="3600" b="1" dirty="0" err="1">
                <a:solidFill>
                  <a:srgbClr val="C00000"/>
                </a:solidFill>
                <a:latin typeface="#9Slide03 AllRoundGothic Demi" panose="020B0703020202020104" pitchFamily="34" charset="77"/>
                <a:cs typeface="Times New Roman" panose="02020603050405020304" pitchFamily="18" charset="0"/>
              </a:rPr>
              <a:t>ô</a:t>
            </a:r>
            <a:r>
              <a:rPr lang="en-US" altLang="vi-VN" sz="3600" b="1" dirty="0">
                <a:solidFill>
                  <a:srgbClr val="C00000"/>
                </a:solidFill>
                <a:latin typeface="#9Slide03 AllRoundGothic Demi" panose="020B0703020202020104" pitchFamily="34" charset="77"/>
                <a:cs typeface="Times New Roman" panose="02020603050405020304" pitchFamily="18" charset="0"/>
              </a:rPr>
              <a:t> </a:t>
            </a:r>
            <a:r>
              <a:rPr lang="en-US" altLang="vi-VN" sz="3600" b="1" dirty="0" err="1">
                <a:solidFill>
                  <a:srgbClr val="C00000"/>
                </a:solidFill>
                <a:latin typeface="#9Slide03 AllRoundGothic Demi" panose="020B0703020202020104" pitchFamily="34" charset="77"/>
                <a:cs typeface="Times New Roman" panose="02020603050405020304" pitchFamily="18" charset="0"/>
              </a:rPr>
              <a:t>chữ</a:t>
            </a:r>
            <a:r>
              <a:rPr lang="en-US" altLang="vi-VN" sz="3600" b="1" dirty="0">
                <a:solidFill>
                  <a:srgbClr val="C00000"/>
                </a:solidFill>
                <a:latin typeface="#9Slide03 AllRoundGothic Demi" panose="020B0703020202020104" pitchFamily="34" charset="77"/>
                <a:cs typeface="Times New Roman" panose="02020603050405020304" pitchFamily="18" charset="0"/>
              </a:rPr>
              <a:t> </a:t>
            </a:r>
            <a:r>
              <a:rPr lang="en-US" altLang="vi-VN" sz="3600" b="1" dirty="0" err="1">
                <a:solidFill>
                  <a:srgbClr val="C00000"/>
                </a:solidFill>
                <a:latin typeface="#9Slide03 AllRoundGothic Demi" panose="020B0703020202020104" pitchFamily="34" charset="77"/>
                <a:cs typeface="Times New Roman" panose="02020603050405020304" pitchFamily="18" charset="0"/>
              </a:rPr>
              <a:t>bên</a:t>
            </a:r>
            <a:r>
              <a:rPr lang="en-US" altLang="vi-VN" sz="3600" b="1" dirty="0">
                <a:solidFill>
                  <a:srgbClr val="C00000"/>
                </a:solidFill>
                <a:latin typeface="#9Slide03 AllRoundGothic Demi" panose="020B0703020202020104" pitchFamily="34" charset="77"/>
                <a:cs typeface="Times New Roman" panose="02020603050405020304" pitchFamily="18" charset="0"/>
              </a:rPr>
              <a:t> </a:t>
            </a:r>
            <a:r>
              <a:rPr lang="en-US" altLang="vi-VN" sz="3600" b="1" dirty="0" err="1">
                <a:solidFill>
                  <a:srgbClr val="C00000"/>
                </a:solidFill>
                <a:latin typeface="#9Slide03 AllRoundGothic Demi" panose="020B0703020202020104" pitchFamily="34" charset="77"/>
                <a:cs typeface="Times New Roman" panose="02020603050405020304" pitchFamily="18" charset="0"/>
              </a:rPr>
              <a:t>phải</a:t>
            </a:r>
            <a:r>
              <a:rPr lang="en-US" altLang="vi-VN" sz="3600" b="1" dirty="0">
                <a:solidFill>
                  <a:srgbClr val="C00000"/>
                </a:solidFill>
                <a:latin typeface="#9Slide03 AllRoundGothic Demi" panose="020B0703020202020104" pitchFamily="34" charset="77"/>
                <a:cs typeface="Times New Roman" panose="02020603050405020304" pitchFamily="18" charset="0"/>
              </a:rPr>
              <a:t> </a:t>
            </a:r>
            <a:r>
              <a:rPr lang="en-US" altLang="vi-VN" sz="3600" b="1" dirty="0" err="1">
                <a:solidFill>
                  <a:srgbClr val="C00000"/>
                </a:solidFill>
                <a:latin typeface="#9Slide03 AllRoundGothic Demi" panose="020B0703020202020104" pitchFamily="34" charset="77"/>
                <a:cs typeface="Times New Roman" panose="02020603050405020304" pitchFamily="18" charset="0"/>
              </a:rPr>
              <a:t>để</a:t>
            </a:r>
            <a:r>
              <a:rPr lang="en-US" altLang="vi-VN" sz="3600" b="1" dirty="0">
                <a:solidFill>
                  <a:srgbClr val="C00000"/>
                </a:solidFill>
                <a:latin typeface="#9Slide03 AllRoundGothic Demi" panose="020B0703020202020104" pitchFamily="34" charset="77"/>
                <a:cs typeface="Times New Roman" panose="02020603050405020304" pitchFamily="18" charset="0"/>
              </a:rPr>
              <a:t> </a:t>
            </a:r>
            <a:r>
              <a:rPr lang="en-US" altLang="vi-VN" sz="3600" b="1" dirty="0" err="1">
                <a:solidFill>
                  <a:srgbClr val="C00000"/>
                </a:solidFill>
                <a:latin typeface="#9Slide03 AllRoundGothic Demi" panose="020B0703020202020104" pitchFamily="34" charset="77"/>
                <a:cs typeface="Times New Roman" panose="02020603050405020304" pitchFamily="18" charset="0"/>
              </a:rPr>
              <a:t>tạo</a:t>
            </a:r>
            <a:r>
              <a:rPr lang="en-US" altLang="vi-VN" sz="3600" b="1" dirty="0">
                <a:solidFill>
                  <a:srgbClr val="C00000"/>
                </a:solidFill>
                <a:latin typeface="#9Slide03 AllRoundGothic Demi" panose="020B0703020202020104" pitchFamily="34" charset="77"/>
                <a:cs typeface="Times New Roman" panose="02020603050405020304" pitchFamily="18" charset="0"/>
              </a:rPr>
              <a:t> </a:t>
            </a:r>
            <a:r>
              <a:rPr lang="en-US" altLang="vi-VN" sz="3600" b="1" dirty="0" err="1">
                <a:solidFill>
                  <a:srgbClr val="C00000"/>
                </a:solidFill>
                <a:latin typeface="#9Slide03 AllRoundGothic Demi" panose="020B0703020202020104" pitchFamily="34" charset="77"/>
                <a:cs typeface="Times New Roman" panose="02020603050405020304" pitchFamily="18" charset="0"/>
              </a:rPr>
              <a:t>câu</a:t>
            </a:r>
            <a:r>
              <a:rPr lang="en-US" altLang="vi-VN" sz="3600" b="1" dirty="0">
                <a:solidFill>
                  <a:srgbClr val="C00000"/>
                </a:solidFill>
                <a:latin typeface="#9Slide03 AllRoundGothic Demi" panose="020B0703020202020104" pitchFamily="34" charset="77"/>
                <a:cs typeface="Times New Roman" panose="02020603050405020304" pitchFamily="18" charset="0"/>
              </a:rPr>
              <a:t> </a:t>
            </a:r>
            <a:r>
              <a:rPr lang="en-US" altLang="vi-VN" sz="3600" b="1" dirty="0" err="1">
                <a:solidFill>
                  <a:srgbClr val="C00000"/>
                </a:solidFill>
                <a:latin typeface="#9Slide03 AllRoundGothic Demi" panose="020B0703020202020104" pitchFamily="34" charset="77"/>
                <a:cs typeface="Times New Roman" panose="02020603050405020304" pitchFamily="18" charset="0"/>
              </a:rPr>
              <a:t>nêu</a:t>
            </a:r>
            <a:r>
              <a:rPr lang="en-US" altLang="vi-VN" sz="3600" b="1" dirty="0">
                <a:solidFill>
                  <a:srgbClr val="C00000"/>
                </a:solidFill>
                <a:latin typeface="#9Slide03 AllRoundGothic Demi" panose="020B0703020202020104" pitchFamily="34" charset="77"/>
                <a:cs typeface="Times New Roman" panose="02020603050405020304" pitchFamily="18" charset="0"/>
              </a:rPr>
              <a:t> </a:t>
            </a:r>
            <a:r>
              <a:rPr lang="en-US" altLang="vi-VN" sz="3600" b="1" dirty="0" err="1">
                <a:solidFill>
                  <a:srgbClr val="C00000"/>
                </a:solidFill>
                <a:latin typeface="#9Slide03 AllRoundGothic Demi" panose="020B0703020202020104" pitchFamily="34" charset="77"/>
                <a:cs typeface="Times New Roman" panose="02020603050405020304" pitchFamily="18" charset="0"/>
              </a:rPr>
              <a:t>hoạt</a:t>
            </a:r>
            <a:r>
              <a:rPr lang="en-US" altLang="vi-VN" sz="3600" b="1" dirty="0">
                <a:solidFill>
                  <a:srgbClr val="C00000"/>
                </a:solidFill>
                <a:latin typeface="#9Slide03 AllRoundGothic Demi" panose="020B0703020202020104" pitchFamily="34" charset="77"/>
                <a:cs typeface="Times New Roman" panose="02020603050405020304" pitchFamily="18" charset="0"/>
              </a:rPr>
              <a:t> </a:t>
            </a:r>
            <a:r>
              <a:rPr lang="en-US" altLang="vi-VN" sz="3600" b="1" dirty="0" err="1">
                <a:solidFill>
                  <a:srgbClr val="C00000"/>
                </a:solidFill>
                <a:latin typeface="#9Slide03 AllRoundGothic Demi" panose="020B0703020202020104" pitchFamily="34" charset="77"/>
                <a:cs typeface="Times New Roman" panose="02020603050405020304" pitchFamily="18" charset="0"/>
              </a:rPr>
              <a:t>động</a:t>
            </a:r>
            <a:r>
              <a:rPr lang="en-US" altLang="vi-VN" sz="3600" b="1" dirty="0">
                <a:solidFill>
                  <a:srgbClr val="C00000"/>
                </a:solidFill>
                <a:latin typeface="#9Slide03 AllRoundGothic Demi" panose="020B0703020202020104" pitchFamily="34" charset="77"/>
                <a:cs typeface="Times New Roman" panose="02020603050405020304" pitchFamily="18" charset="0"/>
              </a:rPr>
              <a:t>.</a:t>
            </a:r>
          </a:p>
        </p:txBody>
      </p:sp>
      <p:pic>
        <p:nvPicPr>
          <p:cNvPr id="9" name="Picture 8" descr="Icon&#10;&#10;Description automatically generated">
            <a:extLst>
              <a:ext uri="{FF2B5EF4-FFF2-40B4-BE49-F238E27FC236}">
                <a16:creationId xmlns:a16="http://schemas.microsoft.com/office/drawing/2014/main" id="{3537D177-C0D3-45B6-B3B8-D53E7D51BD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534" y="0"/>
            <a:ext cx="1402670" cy="1510324"/>
          </a:xfrm>
          <a:prstGeom prst="rect">
            <a:avLst/>
          </a:prstGeom>
        </p:spPr>
      </p:pic>
      <p:sp>
        <p:nvSpPr>
          <p:cNvPr id="2" name="Rounded Rectangle 1">
            <a:extLst>
              <a:ext uri="{FF2B5EF4-FFF2-40B4-BE49-F238E27FC236}">
                <a16:creationId xmlns:a16="http://schemas.microsoft.com/office/drawing/2014/main" id="{0C5508C1-506B-30EF-3FB8-DA6C3C8A1FE0}"/>
              </a:ext>
            </a:extLst>
          </p:cNvPr>
          <p:cNvSpPr/>
          <p:nvPr/>
        </p:nvSpPr>
        <p:spPr>
          <a:xfrm>
            <a:off x="416310" y="3429000"/>
            <a:ext cx="3425858" cy="89504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VN" sz="3200" dirty="0">
                <a:latin typeface="#9Slide03 IcielPanton Black" pitchFamily="2" charset="77"/>
              </a:rPr>
              <a:t>Trần Quốc Toản</a:t>
            </a:r>
          </a:p>
        </p:txBody>
      </p:sp>
      <p:sp>
        <p:nvSpPr>
          <p:cNvPr id="3" name="Rounded Rectangle 2">
            <a:extLst>
              <a:ext uri="{FF2B5EF4-FFF2-40B4-BE49-F238E27FC236}">
                <a16:creationId xmlns:a16="http://schemas.microsoft.com/office/drawing/2014/main" id="{E75CAC0C-1B8A-C6D7-B079-1C760F2689D6}"/>
              </a:ext>
            </a:extLst>
          </p:cNvPr>
          <p:cNvSpPr/>
          <p:nvPr/>
        </p:nvSpPr>
        <p:spPr>
          <a:xfrm>
            <a:off x="5091724" y="2122866"/>
            <a:ext cx="6746490" cy="89504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dirty="0">
                <a:latin typeface="#9Slide03 IcielPanton Black" pitchFamily="2" charset="77"/>
              </a:rPr>
              <a:t>t</a:t>
            </a:r>
            <a:r>
              <a:rPr lang="en-VN" sz="3200" dirty="0">
                <a:latin typeface="#9Slide03 IcielPanton Black" pitchFamily="2" charset="77"/>
              </a:rPr>
              <a:t>rẻ tuổi mà dũng cảm.</a:t>
            </a:r>
          </a:p>
        </p:txBody>
      </p:sp>
      <p:sp>
        <p:nvSpPr>
          <p:cNvPr id="4" name="Rounded Rectangle 3">
            <a:extLst>
              <a:ext uri="{FF2B5EF4-FFF2-40B4-BE49-F238E27FC236}">
                <a16:creationId xmlns:a16="http://schemas.microsoft.com/office/drawing/2014/main" id="{DE7738CA-F431-0257-F3AD-6CDBDD8A0BBA}"/>
              </a:ext>
            </a:extLst>
          </p:cNvPr>
          <p:cNvSpPr/>
          <p:nvPr/>
        </p:nvSpPr>
        <p:spPr>
          <a:xfrm>
            <a:off x="5091724" y="3446282"/>
            <a:ext cx="6746490" cy="89504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dirty="0">
                <a:latin typeface="#9Slide03 IcielPanton Black" pitchFamily="2" charset="77"/>
              </a:rPr>
              <a:t>l</a:t>
            </a:r>
            <a:r>
              <a:rPr lang="en-VN" sz="3200" dirty="0">
                <a:latin typeface="#9Slide03 IcielPanton Black" pitchFamily="2" charset="77"/>
              </a:rPr>
              <a:t>à một cậu bé có lòng yêu nước. </a:t>
            </a:r>
          </a:p>
        </p:txBody>
      </p:sp>
      <p:sp>
        <p:nvSpPr>
          <p:cNvPr id="5" name="Rounded Rectangle 4">
            <a:extLst>
              <a:ext uri="{FF2B5EF4-FFF2-40B4-BE49-F238E27FC236}">
                <a16:creationId xmlns:a16="http://schemas.microsoft.com/office/drawing/2014/main" id="{FD3DA751-CA80-ED06-80FF-23F12FB9406E}"/>
              </a:ext>
            </a:extLst>
          </p:cNvPr>
          <p:cNvSpPr/>
          <p:nvPr/>
        </p:nvSpPr>
        <p:spPr>
          <a:xfrm>
            <a:off x="5091724" y="4708779"/>
            <a:ext cx="6746490" cy="1157573"/>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dirty="0">
                <a:latin typeface="#9Slide03 IcielPanton Black" pitchFamily="2" charset="77"/>
              </a:rPr>
              <a:t>x</a:t>
            </a:r>
            <a:r>
              <a:rPr lang="en-VN" sz="3200" dirty="0">
                <a:latin typeface="#9Slide03 IcielPanton Black" pitchFamily="2" charset="77"/>
              </a:rPr>
              <a:t>ô mấy người lính gác, xăm xăm xuống bến để gặp vua. </a:t>
            </a:r>
          </a:p>
        </p:txBody>
      </p:sp>
      <p:cxnSp>
        <p:nvCxnSpPr>
          <p:cNvPr id="7" name="Straight Arrow Connector 6">
            <a:extLst>
              <a:ext uri="{FF2B5EF4-FFF2-40B4-BE49-F238E27FC236}">
                <a16:creationId xmlns:a16="http://schemas.microsoft.com/office/drawing/2014/main" id="{88D8DE2C-D7C6-912A-BE58-239BA5D29FA7}"/>
              </a:ext>
            </a:extLst>
          </p:cNvPr>
          <p:cNvCxnSpPr>
            <a:endCxn id="5" idx="1"/>
          </p:cNvCxnSpPr>
          <p:nvPr/>
        </p:nvCxnSpPr>
        <p:spPr>
          <a:xfrm>
            <a:off x="3842168" y="3886200"/>
            <a:ext cx="1249556" cy="1401366"/>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09873126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3"/>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22" presetClass="entr" presetSubtype="4"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2"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right)">
                                      <p:cBhvr>
                                        <p:cTn id="18" dur="500"/>
                                        <p:tgtEl>
                                          <p:spTgt spid="14"/>
                                        </p:tgtEl>
                                      </p:cBhvr>
                                    </p:animEffec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750"/>
                                        <p:tgtEl>
                                          <p:spTgt spid="8"/>
                                        </p:tgtEl>
                                      </p:cBhvr>
                                    </p:animEffect>
                                  </p:childTnLst>
                                </p:cTn>
                              </p:par>
                            </p:childTnLst>
                          </p:cTn>
                        </p:par>
                        <p:par>
                          <p:cTn id="23" fill="hold">
                            <p:stCondLst>
                              <p:cond delay="1750"/>
                            </p:stCondLst>
                            <p:childTnLst>
                              <p:par>
                                <p:cTn id="24" presetID="26" presetClass="entr" presetSubtype="0"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80">
                                          <p:stCondLst>
                                            <p:cond delay="0"/>
                                          </p:stCondLst>
                                        </p:cTn>
                                        <p:tgtEl>
                                          <p:spTgt spid="9"/>
                                        </p:tgtEl>
                                      </p:cBhvr>
                                    </p:animEffect>
                                    <p:anim calcmode="lin" valueType="num">
                                      <p:cBhvr>
                                        <p:cTn id="27"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2" dur="26">
                                          <p:stCondLst>
                                            <p:cond delay="650"/>
                                          </p:stCondLst>
                                        </p:cTn>
                                        <p:tgtEl>
                                          <p:spTgt spid="9"/>
                                        </p:tgtEl>
                                      </p:cBhvr>
                                      <p:to x="100000" y="60000"/>
                                    </p:animScale>
                                    <p:animScale>
                                      <p:cBhvr>
                                        <p:cTn id="33" dur="166" decel="50000">
                                          <p:stCondLst>
                                            <p:cond delay="676"/>
                                          </p:stCondLst>
                                        </p:cTn>
                                        <p:tgtEl>
                                          <p:spTgt spid="9"/>
                                        </p:tgtEl>
                                      </p:cBhvr>
                                      <p:to x="100000" y="100000"/>
                                    </p:animScale>
                                    <p:animScale>
                                      <p:cBhvr>
                                        <p:cTn id="34" dur="26">
                                          <p:stCondLst>
                                            <p:cond delay="1312"/>
                                          </p:stCondLst>
                                        </p:cTn>
                                        <p:tgtEl>
                                          <p:spTgt spid="9"/>
                                        </p:tgtEl>
                                      </p:cBhvr>
                                      <p:to x="100000" y="80000"/>
                                    </p:animScale>
                                    <p:animScale>
                                      <p:cBhvr>
                                        <p:cTn id="35" dur="166" decel="50000">
                                          <p:stCondLst>
                                            <p:cond delay="1338"/>
                                          </p:stCondLst>
                                        </p:cTn>
                                        <p:tgtEl>
                                          <p:spTgt spid="9"/>
                                        </p:tgtEl>
                                      </p:cBhvr>
                                      <p:to x="100000" y="100000"/>
                                    </p:animScale>
                                    <p:animScale>
                                      <p:cBhvr>
                                        <p:cTn id="36" dur="26">
                                          <p:stCondLst>
                                            <p:cond delay="1642"/>
                                          </p:stCondLst>
                                        </p:cTn>
                                        <p:tgtEl>
                                          <p:spTgt spid="9"/>
                                        </p:tgtEl>
                                      </p:cBhvr>
                                      <p:to x="100000" y="90000"/>
                                    </p:animScale>
                                    <p:animScale>
                                      <p:cBhvr>
                                        <p:cTn id="37" dur="166" decel="50000">
                                          <p:stCondLst>
                                            <p:cond delay="1668"/>
                                          </p:stCondLst>
                                        </p:cTn>
                                        <p:tgtEl>
                                          <p:spTgt spid="9"/>
                                        </p:tgtEl>
                                      </p:cBhvr>
                                      <p:to x="100000" y="100000"/>
                                    </p:animScale>
                                    <p:animScale>
                                      <p:cBhvr>
                                        <p:cTn id="38" dur="26">
                                          <p:stCondLst>
                                            <p:cond delay="1808"/>
                                          </p:stCondLst>
                                        </p:cTn>
                                        <p:tgtEl>
                                          <p:spTgt spid="9"/>
                                        </p:tgtEl>
                                      </p:cBhvr>
                                      <p:to x="100000" y="95000"/>
                                    </p:animScale>
                                    <p:animScale>
                                      <p:cBhvr>
                                        <p:cTn id="39" dur="166" decel="50000">
                                          <p:stCondLst>
                                            <p:cond delay="1834"/>
                                          </p:stCondLst>
                                        </p:cTn>
                                        <p:tgtEl>
                                          <p:spTgt spid="9"/>
                                        </p:tgtEl>
                                      </p:cBhvr>
                                      <p:to x="100000" y="100000"/>
                                    </p:animScale>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blinds(horizontal)">
                                      <p:cBhvr>
                                        <p:cTn id="44" dur="500"/>
                                        <p:tgtEl>
                                          <p:spTgt spid="2"/>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blinds(horizontal)">
                                      <p:cBhvr>
                                        <p:cTn id="47" dur="500"/>
                                        <p:tgtEl>
                                          <p:spTgt spid="3"/>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blinds(horizontal)">
                                      <p:cBhvr>
                                        <p:cTn id="50" dur="500"/>
                                        <p:tgtEl>
                                          <p:spTgt spid="4"/>
                                        </p:tgtEl>
                                      </p:cBhvr>
                                    </p:animEffect>
                                  </p:childTnLst>
                                </p:cTn>
                              </p:par>
                              <p:par>
                                <p:cTn id="51" presetID="3" presetClass="entr" presetSubtype="10" fill="hold" grpId="0" nodeType="with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blinds(horizontal)">
                                      <p:cBhvr>
                                        <p:cTn id="53" dur="500"/>
                                        <p:tgtEl>
                                          <p:spTgt spid="5"/>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wipe(left)">
                                      <p:cBhvr>
                                        <p:cTn id="5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3" grpId="0" animBg="1"/>
      <p:bldP spid="4"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descr="D:\资料\组 7.png组 7">
            <a:extLst>
              <a:ext uri="{FF2B5EF4-FFF2-40B4-BE49-F238E27FC236}">
                <a16:creationId xmlns:a16="http://schemas.microsoft.com/office/drawing/2014/main" id="{0DD634F7-8ECC-49EF-8BAF-E81F062927DA}"/>
              </a:ext>
            </a:extLst>
          </p:cNvPr>
          <p:cNvPicPr>
            <a:picLocks noChangeAspect="1"/>
          </p:cNvPicPr>
          <p:nvPr/>
        </p:nvPicPr>
        <p:blipFill>
          <a:blip r:embed="rId2"/>
          <a:srcRect l="8720" r="8720"/>
          <a:stretch>
            <a:fillRect/>
          </a:stretch>
        </p:blipFill>
        <p:spPr>
          <a:xfrm>
            <a:off x="634" y="1506682"/>
            <a:ext cx="12191365" cy="4158061"/>
          </a:xfrm>
          <a:prstGeom prst="rect">
            <a:avLst/>
          </a:prstGeom>
        </p:spPr>
      </p:pic>
      <p:pic>
        <p:nvPicPr>
          <p:cNvPr id="3" name="图片 8">
            <a:extLst>
              <a:ext uri="{FF2B5EF4-FFF2-40B4-BE49-F238E27FC236}">
                <a16:creationId xmlns:a16="http://schemas.microsoft.com/office/drawing/2014/main" id="{4E3E0FE0-6A25-4EBF-B01F-D7C81721BD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850" y="5182559"/>
            <a:ext cx="5920402" cy="1488343"/>
          </a:xfrm>
          <a:prstGeom prst="rect">
            <a:avLst/>
          </a:prstGeom>
        </p:spPr>
      </p:pic>
      <p:pic>
        <p:nvPicPr>
          <p:cNvPr id="5" name="图片 7">
            <a:extLst>
              <a:ext uri="{FF2B5EF4-FFF2-40B4-BE49-F238E27FC236}">
                <a16:creationId xmlns:a16="http://schemas.microsoft.com/office/drawing/2014/main" id="{B4567780-8F34-43CC-A132-340041DC39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419724"/>
            <a:ext cx="5884750" cy="1438275"/>
          </a:xfrm>
          <a:prstGeom prst="rect">
            <a:avLst/>
          </a:prstGeom>
        </p:spPr>
      </p:pic>
      <p:pic>
        <p:nvPicPr>
          <p:cNvPr id="6" name="图片 9">
            <a:extLst>
              <a:ext uri="{FF2B5EF4-FFF2-40B4-BE49-F238E27FC236}">
                <a16:creationId xmlns:a16="http://schemas.microsoft.com/office/drawing/2014/main" id="{027B934A-626F-4A4A-8C25-2F662B35D7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0846" y="5715733"/>
            <a:ext cx="5884750" cy="1142266"/>
          </a:xfrm>
          <a:prstGeom prst="rect">
            <a:avLst/>
          </a:prstGeom>
        </p:spPr>
      </p:pic>
      <p:pic>
        <p:nvPicPr>
          <p:cNvPr id="18" name="图片 5">
            <a:extLst>
              <a:ext uri="{FF2B5EF4-FFF2-40B4-BE49-F238E27FC236}">
                <a16:creationId xmlns:a16="http://schemas.microsoft.com/office/drawing/2014/main" id="{92BF052C-807C-43C0-8426-1AF9E7652F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485491" y="5229013"/>
            <a:ext cx="1736164" cy="1670100"/>
          </a:xfrm>
          <a:prstGeom prst="rect">
            <a:avLst/>
          </a:prstGeom>
        </p:spPr>
      </p:pic>
      <p:grpSp>
        <p:nvGrpSpPr>
          <p:cNvPr id="14" name="组合 19">
            <a:extLst>
              <a:ext uri="{FF2B5EF4-FFF2-40B4-BE49-F238E27FC236}">
                <a16:creationId xmlns:a16="http://schemas.microsoft.com/office/drawing/2014/main" id="{E237C868-E09A-4C5A-BE65-1CFAF13F8604}"/>
              </a:ext>
            </a:extLst>
          </p:cNvPr>
          <p:cNvGrpSpPr/>
          <p:nvPr/>
        </p:nvGrpSpPr>
        <p:grpSpPr>
          <a:xfrm>
            <a:off x="2513817" y="2170488"/>
            <a:ext cx="1087943" cy="1070008"/>
            <a:chOff x="28330" y="2908081"/>
            <a:chExt cx="3607344" cy="3669586"/>
          </a:xfrm>
        </p:grpSpPr>
        <p:pic>
          <p:nvPicPr>
            <p:cNvPr id="15" name="图片 9">
              <a:extLst>
                <a:ext uri="{FF2B5EF4-FFF2-40B4-BE49-F238E27FC236}">
                  <a16:creationId xmlns:a16="http://schemas.microsoft.com/office/drawing/2014/main" id="{BB7137DF-DC61-4BA1-BD2F-F6496683F00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330" y="2970323"/>
              <a:ext cx="3607344" cy="3607344"/>
            </a:xfrm>
            <a:prstGeom prst="rect">
              <a:avLst/>
            </a:prstGeom>
          </p:spPr>
        </p:pic>
        <p:sp>
          <p:nvSpPr>
            <p:cNvPr id="16" name="Rectangle 3">
              <a:extLst>
                <a:ext uri="{FF2B5EF4-FFF2-40B4-BE49-F238E27FC236}">
                  <a16:creationId xmlns:a16="http://schemas.microsoft.com/office/drawing/2014/main" id="{A528D952-8DF2-49EE-9E24-63998274F204}"/>
                </a:ext>
              </a:extLst>
            </p:cNvPr>
            <p:cNvSpPr>
              <a:spLocks noChangeArrowheads="1"/>
            </p:cNvSpPr>
            <p:nvPr/>
          </p:nvSpPr>
          <p:spPr bwMode="auto">
            <a:xfrm>
              <a:off x="1380167" y="2908081"/>
              <a:ext cx="876810" cy="3198658"/>
            </a:xfrm>
            <a:prstGeom prst="rect">
              <a:avLst/>
            </a:prstGeom>
          </p:spPr>
          <p:txBody>
            <a:bodyPr wrap="square">
              <a:spAutoFit/>
              <a:scene3d>
                <a:camera prst="orthographicFront"/>
                <a:lightRig rig="threePt" dir="t"/>
              </a:scene3d>
              <a:sp3d extrusionH="57150">
                <a:bevelT w="38100" h="38100"/>
              </a:sp3d>
            </a:bodyPr>
            <a:lstStyle/>
            <a:p>
              <a:pPr algn="ctr">
                <a:lnSpc>
                  <a:spcPct val="150000"/>
                </a:lnSpc>
              </a:pPr>
              <a:r>
                <a:rPr lang="en-US" altLang="zh-CN" sz="4000">
                  <a:solidFill>
                    <a:srgbClr val="0F8476"/>
                  </a:solidFill>
                  <a:latin typeface="UTM Loko" panose="02040603050506020204" pitchFamily="18" charset="0"/>
                  <a:ea typeface="字魂73号-江南手书" panose="00000500000000000000" pitchFamily="2" charset="-122"/>
                  <a:cs typeface="+mn-ea"/>
                  <a:sym typeface="字魂47号-三分行楷" panose="00000500000000000000" pitchFamily="2" charset="-122"/>
                </a:rPr>
                <a:t>1</a:t>
              </a:r>
              <a:endParaRPr lang="zh-CN" sz="4000" dirty="0">
                <a:solidFill>
                  <a:srgbClr val="0F8476"/>
                </a:solidFill>
                <a:latin typeface="UTM Loko" panose="02040603050506020204" pitchFamily="18" charset="0"/>
                <a:ea typeface="字魂73号-江南手书" panose="00000500000000000000" pitchFamily="2" charset="-122"/>
                <a:cs typeface="+mn-ea"/>
                <a:sym typeface="字魂47号-三分行楷" panose="00000500000000000000" pitchFamily="2" charset="-122"/>
              </a:endParaRPr>
            </a:p>
          </p:txBody>
        </p:sp>
      </p:grpSp>
      <p:sp>
        <p:nvSpPr>
          <p:cNvPr id="17" name="Rectangle 16">
            <a:extLst>
              <a:ext uri="{FF2B5EF4-FFF2-40B4-BE49-F238E27FC236}">
                <a16:creationId xmlns:a16="http://schemas.microsoft.com/office/drawing/2014/main" id="{DFF1A8DF-071C-4955-A8E8-797768195D52}"/>
              </a:ext>
            </a:extLst>
          </p:cNvPr>
          <p:cNvSpPr/>
          <p:nvPr/>
        </p:nvSpPr>
        <p:spPr>
          <a:xfrm>
            <a:off x="4179212" y="2282890"/>
            <a:ext cx="3648884" cy="707886"/>
          </a:xfrm>
          <a:prstGeom prst="rect">
            <a:avLst/>
          </a:prstGeom>
          <a:noFill/>
        </p:spPr>
        <p:txBody>
          <a:bodyPr wrap="none">
            <a:spAutoFit/>
          </a:bodyPr>
          <a:lstStyle/>
          <a:p>
            <a:pPr algn="ctr">
              <a:defRPr/>
            </a:pPr>
            <a:r>
              <a:rPr lang="en-US" sz="4000" dirty="0" err="1">
                <a:ln w="0"/>
                <a:solidFill>
                  <a:srgbClr val="0F8476"/>
                </a:solidFill>
                <a:effectLst>
                  <a:outerShdw blurRad="25400" dist="19050" dir="2700000" algn="tl" rotWithShape="0">
                    <a:schemeClr val="dk1"/>
                  </a:outerShdw>
                </a:effectLst>
                <a:latin typeface="UTM Loko" panose="02040603050506020204" pitchFamily="18" charset="0"/>
                <a:cs typeface="Calibri Light" panose="020F0302020204030204" pitchFamily="34" charset="0"/>
              </a:rPr>
              <a:t>Luyện</a:t>
            </a:r>
            <a:r>
              <a:rPr lang="en-US" sz="4000" dirty="0">
                <a:ln w="0"/>
                <a:solidFill>
                  <a:srgbClr val="0F8476"/>
                </a:solidFill>
                <a:effectLst>
                  <a:outerShdw blurRad="25400" dist="19050" dir="2700000" algn="tl" rotWithShape="0">
                    <a:schemeClr val="dk1"/>
                  </a:outerShdw>
                </a:effectLst>
                <a:latin typeface="UTM Loko" panose="0204060305050602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UTM Loko" panose="02040603050506020204" pitchFamily="18" charset="0"/>
                <a:cs typeface="Calibri Light" panose="020F0302020204030204" pitchFamily="34" charset="0"/>
              </a:rPr>
              <a:t>đọc</a:t>
            </a:r>
            <a:r>
              <a:rPr lang="en-US" sz="4000" dirty="0">
                <a:ln w="0"/>
                <a:solidFill>
                  <a:srgbClr val="0F8476"/>
                </a:solidFill>
                <a:effectLst>
                  <a:outerShdw blurRad="25400" dist="19050" dir="2700000" algn="tl" rotWithShape="0">
                    <a:schemeClr val="dk1"/>
                  </a:outerShdw>
                </a:effectLst>
                <a:latin typeface="UTM Loko" panose="0204060305050602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UTM Loko" panose="02040603050506020204" pitchFamily="18" charset="0"/>
                <a:cs typeface="Calibri Light" panose="020F0302020204030204" pitchFamily="34" charset="0"/>
              </a:rPr>
              <a:t>lại</a:t>
            </a:r>
            <a:r>
              <a:rPr lang="en-US" sz="4000" dirty="0">
                <a:ln w="0"/>
                <a:solidFill>
                  <a:srgbClr val="0F8476"/>
                </a:solidFill>
                <a:effectLst>
                  <a:outerShdw blurRad="25400" dist="19050" dir="2700000" algn="tl" rotWithShape="0">
                    <a:schemeClr val="dk1"/>
                  </a:outerShdw>
                </a:effectLst>
                <a:latin typeface="UTM Loko" panose="0204060305050602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UTM Loko" panose="02040603050506020204" pitchFamily="18" charset="0"/>
                <a:cs typeface="Calibri Light" panose="020F0302020204030204" pitchFamily="34" charset="0"/>
              </a:rPr>
              <a:t>bài</a:t>
            </a:r>
            <a:endParaRPr lang="en-US" sz="4000" dirty="0">
              <a:ln w="0"/>
              <a:solidFill>
                <a:srgbClr val="0F8476"/>
              </a:solidFill>
              <a:effectLst>
                <a:outerShdw blurRad="25400" dist="19050" dir="2700000" algn="tl" rotWithShape="0">
                  <a:schemeClr val="dk1"/>
                </a:outerShdw>
              </a:effectLst>
              <a:latin typeface="UTM Loko" panose="02040603050506020204" pitchFamily="18" charset="0"/>
              <a:cs typeface="Calibri Light" panose="020F0302020204030204" pitchFamily="34" charset="0"/>
            </a:endParaRPr>
          </a:p>
        </p:txBody>
      </p:sp>
      <p:grpSp>
        <p:nvGrpSpPr>
          <p:cNvPr id="19" name="组合 19">
            <a:extLst>
              <a:ext uri="{FF2B5EF4-FFF2-40B4-BE49-F238E27FC236}">
                <a16:creationId xmlns:a16="http://schemas.microsoft.com/office/drawing/2014/main" id="{5487A54A-3941-420D-8B59-0D2971F06613}"/>
              </a:ext>
            </a:extLst>
          </p:cNvPr>
          <p:cNvGrpSpPr/>
          <p:nvPr/>
        </p:nvGrpSpPr>
        <p:grpSpPr>
          <a:xfrm>
            <a:off x="2496999" y="3573735"/>
            <a:ext cx="1087943" cy="1070008"/>
            <a:chOff x="28330" y="2908081"/>
            <a:chExt cx="3607344" cy="3669586"/>
          </a:xfrm>
        </p:grpSpPr>
        <p:pic>
          <p:nvPicPr>
            <p:cNvPr id="20" name="图片 9">
              <a:extLst>
                <a:ext uri="{FF2B5EF4-FFF2-40B4-BE49-F238E27FC236}">
                  <a16:creationId xmlns:a16="http://schemas.microsoft.com/office/drawing/2014/main" id="{71B1FB2E-104C-4F94-9985-3B66E2917D2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330" y="2970323"/>
              <a:ext cx="3607344" cy="3607344"/>
            </a:xfrm>
            <a:prstGeom prst="rect">
              <a:avLst/>
            </a:prstGeom>
          </p:spPr>
        </p:pic>
        <p:sp>
          <p:nvSpPr>
            <p:cNvPr id="21" name="Rectangle 3">
              <a:extLst>
                <a:ext uri="{FF2B5EF4-FFF2-40B4-BE49-F238E27FC236}">
                  <a16:creationId xmlns:a16="http://schemas.microsoft.com/office/drawing/2014/main" id="{E83E9E86-8C29-4049-89F1-2ABBB023D0FD}"/>
                </a:ext>
              </a:extLst>
            </p:cNvPr>
            <p:cNvSpPr>
              <a:spLocks noChangeArrowheads="1"/>
            </p:cNvSpPr>
            <p:nvPr/>
          </p:nvSpPr>
          <p:spPr bwMode="auto">
            <a:xfrm>
              <a:off x="1380167" y="2908081"/>
              <a:ext cx="876810" cy="3198658"/>
            </a:xfrm>
            <a:prstGeom prst="rect">
              <a:avLst/>
            </a:prstGeom>
          </p:spPr>
          <p:txBody>
            <a:bodyPr wrap="square">
              <a:spAutoFit/>
              <a:scene3d>
                <a:camera prst="orthographicFront"/>
                <a:lightRig rig="threePt" dir="t"/>
              </a:scene3d>
              <a:sp3d extrusionH="57150">
                <a:bevelT w="38100" h="38100"/>
              </a:sp3d>
            </a:bodyPr>
            <a:lstStyle/>
            <a:p>
              <a:pPr algn="ctr">
                <a:lnSpc>
                  <a:spcPct val="150000"/>
                </a:lnSpc>
              </a:pPr>
              <a:r>
                <a:rPr lang="en-US" altLang="zh-CN" sz="4000">
                  <a:solidFill>
                    <a:srgbClr val="0F8476"/>
                  </a:solidFill>
                  <a:latin typeface="UTM Loko" panose="02040603050506020204" pitchFamily="18" charset="0"/>
                  <a:ea typeface="字魂73号-江南手书" panose="00000500000000000000" pitchFamily="2" charset="-122"/>
                  <a:cs typeface="+mn-ea"/>
                  <a:sym typeface="字魂47号-三分行楷" panose="00000500000000000000" pitchFamily="2" charset="-122"/>
                </a:rPr>
                <a:t>2</a:t>
              </a:r>
              <a:endParaRPr lang="zh-CN" sz="4000" dirty="0">
                <a:solidFill>
                  <a:srgbClr val="0F8476"/>
                </a:solidFill>
                <a:latin typeface="UTM Loko" panose="02040603050506020204" pitchFamily="18" charset="0"/>
                <a:ea typeface="字魂73号-江南手书" panose="00000500000000000000" pitchFamily="2" charset="-122"/>
                <a:cs typeface="+mn-ea"/>
                <a:sym typeface="字魂47号-三分行楷" panose="00000500000000000000" pitchFamily="2" charset="-122"/>
              </a:endParaRPr>
            </a:p>
          </p:txBody>
        </p:sp>
      </p:grpSp>
      <p:sp>
        <p:nvSpPr>
          <p:cNvPr id="22" name="Rectangle 21">
            <a:extLst>
              <a:ext uri="{FF2B5EF4-FFF2-40B4-BE49-F238E27FC236}">
                <a16:creationId xmlns:a16="http://schemas.microsoft.com/office/drawing/2014/main" id="{537DDCB0-5A98-4AAA-80E5-4E29E6E1B59E}"/>
              </a:ext>
            </a:extLst>
          </p:cNvPr>
          <p:cNvSpPr/>
          <p:nvPr/>
        </p:nvSpPr>
        <p:spPr>
          <a:xfrm>
            <a:off x="3576841" y="3813778"/>
            <a:ext cx="6114174" cy="707886"/>
          </a:xfrm>
          <a:prstGeom prst="rect">
            <a:avLst/>
          </a:prstGeom>
          <a:noFill/>
        </p:spPr>
        <p:txBody>
          <a:bodyPr wrap="none">
            <a:spAutoFit/>
          </a:bodyPr>
          <a:lstStyle/>
          <a:p>
            <a:pPr algn="ctr">
              <a:defRPr/>
            </a:pPr>
            <a:r>
              <a:rPr lang="en-US" sz="4000">
                <a:ln w="0"/>
                <a:solidFill>
                  <a:srgbClr val="0F8476"/>
                </a:solidFill>
                <a:effectLst>
                  <a:outerShdw blurRad="25400" dist="19050" dir="2700000" algn="tl" rotWithShape="0">
                    <a:schemeClr val="dk1"/>
                  </a:outerShdw>
                </a:effectLst>
                <a:latin typeface="UTM Loko" panose="02040603050506020204" pitchFamily="18" charset="0"/>
                <a:cs typeface="Calibri Light" panose="020F0302020204030204" pitchFamily="34" charset="0"/>
              </a:rPr>
              <a:t>Chuẩn bị bài tiếp theo.</a:t>
            </a:r>
            <a:endParaRPr lang="en-US" sz="4000" dirty="0">
              <a:ln w="0"/>
              <a:solidFill>
                <a:srgbClr val="0F8476"/>
              </a:solidFill>
              <a:effectLst>
                <a:outerShdw blurRad="25400" dist="19050" dir="2700000" algn="tl" rotWithShape="0">
                  <a:schemeClr val="dk1"/>
                </a:outerShdw>
              </a:effectLst>
              <a:latin typeface="UTM Loko" panose="02040603050506020204" pitchFamily="18" charset="0"/>
              <a:cs typeface="Calibri Light" panose="020F0302020204030204" pitchFamily="34" charset="0"/>
            </a:endParaRPr>
          </a:p>
        </p:txBody>
      </p:sp>
      <p:pic>
        <p:nvPicPr>
          <p:cNvPr id="23" name="图片 66" descr="云">
            <a:extLst>
              <a:ext uri="{FF2B5EF4-FFF2-40B4-BE49-F238E27FC236}">
                <a16:creationId xmlns:a16="http://schemas.microsoft.com/office/drawing/2014/main" id="{2F26C6B9-7B80-4209-A07C-49F687DCEFC8}"/>
              </a:ext>
            </a:extLst>
          </p:cNvPr>
          <p:cNvPicPr>
            <a:picLocks noChangeAspect="1"/>
          </p:cNvPicPr>
          <p:nvPr/>
        </p:nvPicPr>
        <p:blipFill>
          <a:blip r:embed="rId8"/>
          <a:stretch>
            <a:fillRect/>
          </a:stretch>
        </p:blipFill>
        <p:spPr>
          <a:xfrm>
            <a:off x="0" y="1872"/>
            <a:ext cx="12192000" cy="1950720"/>
          </a:xfrm>
          <a:prstGeom prst="rect">
            <a:avLst/>
          </a:prstGeom>
        </p:spPr>
      </p:pic>
      <p:sp>
        <p:nvSpPr>
          <p:cNvPr id="12" name="Rectangle 11">
            <a:extLst>
              <a:ext uri="{FF2B5EF4-FFF2-40B4-BE49-F238E27FC236}">
                <a16:creationId xmlns:a16="http://schemas.microsoft.com/office/drawing/2014/main" id="{FC061D7A-B15C-41D8-BEE6-3B1624094C15}"/>
              </a:ext>
            </a:extLst>
          </p:cNvPr>
          <p:cNvSpPr/>
          <p:nvPr/>
        </p:nvSpPr>
        <p:spPr>
          <a:xfrm>
            <a:off x="4168228" y="272312"/>
            <a:ext cx="3855543" cy="1323439"/>
          </a:xfrm>
          <a:prstGeom prst="rect">
            <a:avLst/>
          </a:prstGeom>
          <a:noFill/>
        </p:spPr>
        <p:txBody>
          <a:bodyPr wrap="none">
            <a:spAutoFit/>
          </a:bodyPr>
          <a:lstStyle/>
          <a:p>
            <a:pPr algn="ctr">
              <a:defRPr/>
            </a:pPr>
            <a:r>
              <a:rPr lang="en-US" sz="8000" b="1">
                <a:ln w="0"/>
                <a:solidFill>
                  <a:srgbClr val="FFC000"/>
                </a:solidFill>
                <a:effectLst>
                  <a:outerShdw blurRad="25400" dist="19050" dir="2700000" algn="tl" rotWithShape="0">
                    <a:schemeClr val="dk1"/>
                  </a:outerShdw>
                </a:effectLst>
                <a:latin typeface="UTM Loko" panose="02040603050506020204" pitchFamily="18" charset="0"/>
                <a:cs typeface="Calibri Light" panose="020F0302020204030204" pitchFamily="34" charset="0"/>
              </a:rPr>
              <a:t>Dặn dò</a:t>
            </a:r>
            <a:endParaRPr lang="en-US" sz="8000" b="1" dirty="0">
              <a:ln w="0"/>
              <a:solidFill>
                <a:srgbClr val="FFC000"/>
              </a:solidFill>
              <a:effectLst>
                <a:outerShdw blurRad="25400" dist="19050" dir="2700000" algn="tl" rotWithShape="0">
                  <a:schemeClr val="dk1"/>
                </a:outerShdw>
              </a:effectLst>
              <a:latin typeface="UTM Loko" panose="02040603050506020204" pitchFamily="18" charset="0"/>
              <a:cs typeface="Calibri Light" panose="020F0302020204030204" pitchFamily="34" charset="0"/>
            </a:endParaRPr>
          </a:p>
        </p:txBody>
      </p:sp>
    </p:spTree>
    <p:extLst>
      <p:ext uri="{BB962C8B-B14F-4D97-AF65-F5344CB8AC3E}">
        <p14:creationId xmlns:p14="http://schemas.microsoft.com/office/powerpoint/2010/main" val="218889930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2"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right)">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000" fill="hold"/>
                                        <p:tgtEl>
                                          <p:spTgt spid="2"/>
                                        </p:tgtEl>
                                        <p:attrNameLst>
                                          <p:attrName>ppt_w</p:attrName>
                                        </p:attrNameLst>
                                      </p:cBhvr>
                                      <p:tavLst>
                                        <p:tav tm="0">
                                          <p:val>
                                            <p:strVal val="#ppt_w+.3"/>
                                          </p:val>
                                        </p:tav>
                                        <p:tav tm="100000">
                                          <p:val>
                                            <p:strVal val="#ppt_w"/>
                                          </p:val>
                                        </p:tav>
                                      </p:tavLst>
                                    </p:anim>
                                    <p:anim calcmode="lin" valueType="num">
                                      <p:cBhvr>
                                        <p:cTn id="22" dur="1000" fill="hold"/>
                                        <p:tgtEl>
                                          <p:spTgt spid="2"/>
                                        </p:tgtEl>
                                        <p:attrNameLst>
                                          <p:attrName>ppt_h</p:attrName>
                                        </p:attrNameLst>
                                      </p:cBhvr>
                                      <p:tavLst>
                                        <p:tav tm="0">
                                          <p:val>
                                            <p:strVal val="#ppt_h"/>
                                          </p:val>
                                        </p:tav>
                                        <p:tav tm="100000">
                                          <p:val>
                                            <p:strVal val="#ppt_h"/>
                                          </p:val>
                                        </p:tav>
                                      </p:tavLst>
                                    </p:anim>
                                    <p:animEffect transition="in" filter="fade">
                                      <p:cBhvr>
                                        <p:cTn id="23" dur="1000"/>
                                        <p:tgtEl>
                                          <p:spTgt spid="2"/>
                                        </p:tgtEl>
                                      </p:cBhvr>
                                    </p:animEffect>
                                  </p:childTnLst>
                                </p:cTn>
                              </p:par>
                            </p:childTnLst>
                          </p:cTn>
                        </p:par>
                        <p:par>
                          <p:cTn id="24" fill="hold">
                            <p:stCondLst>
                              <p:cond delay="1000"/>
                            </p:stCondLst>
                            <p:childTnLst>
                              <p:par>
                                <p:cTn id="25" presetID="50" presetClass="entr" presetSubtype="0" decel="10000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1000" fill="hold"/>
                                        <p:tgtEl>
                                          <p:spTgt spid="12"/>
                                        </p:tgtEl>
                                        <p:attrNameLst>
                                          <p:attrName>ppt_w</p:attrName>
                                        </p:attrNameLst>
                                      </p:cBhvr>
                                      <p:tavLst>
                                        <p:tav tm="0">
                                          <p:val>
                                            <p:strVal val="#ppt_w+.3"/>
                                          </p:val>
                                        </p:tav>
                                        <p:tav tm="100000">
                                          <p:val>
                                            <p:strVal val="#ppt_w"/>
                                          </p:val>
                                        </p:tav>
                                      </p:tavLst>
                                    </p:anim>
                                    <p:anim calcmode="lin" valueType="num">
                                      <p:cBhvr>
                                        <p:cTn id="28" dur="1000" fill="hold"/>
                                        <p:tgtEl>
                                          <p:spTgt spid="12"/>
                                        </p:tgtEl>
                                        <p:attrNameLst>
                                          <p:attrName>ppt_h</p:attrName>
                                        </p:attrNameLst>
                                      </p:cBhvr>
                                      <p:tavLst>
                                        <p:tav tm="0">
                                          <p:val>
                                            <p:strVal val="#ppt_h"/>
                                          </p:val>
                                        </p:tav>
                                        <p:tav tm="100000">
                                          <p:val>
                                            <p:strVal val="#ppt_h"/>
                                          </p:val>
                                        </p:tav>
                                      </p:tavLst>
                                    </p:anim>
                                    <p:animEffect transition="in" filter="fade">
                                      <p:cBhvr>
                                        <p:cTn id="29" dur="1000"/>
                                        <p:tgtEl>
                                          <p:spTgt spid="12"/>
                                        </p:tgtEl>
                                      </p:cBhvr>
                                    </p:animEffect>
                                  </p:childTnLst>
                                </p:cTn>
                              </p:par>
                            </p:childTnLst>
                          </p:cTn>
                        </p:par>
                        <p:par>
                          <p:cTn id="30" fill="hold">
                            <p:stCondLst>
                              <p:cond delay="2000"/>
                            </p:stCondLst>
                            <p:childTnLst>
                              <p:par>
                                <p:cTn id="31" presetID="9" presetClass="entr" presetSubtype="0" fill="hold" nodeType="after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dissolve">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500" fill="hold"/>
                                        <p:tgtEl>
                                          <p:spTgt spid="14"/>
                                        </p:tgtEl>
                                        <p:attrNameLst>
                                          <p:attrName>ppt_w</p:attrName>
                                        </p:attrNameLst>
                                      </p:cBhvr>
                                      <p:tavLst>
                                        <p:tav tm="0">
                                          <p:val>
                                            <p:fltVal val="0"/>
                                          </p:val>
                                        </p:tav>
                                        <p:tav tm="100000">
                                          <p:val>
                                            <p:strVal val="#ppt_w"/>
                                          </p:val>
                                        </p:tav>
                                      </p:tavLst>
                                    </p:anim>
                                    <p:anim calcmode="lin" valueType="num">
                                      <p:cBhvr>
                                        <p:cTn id="39" dur="500" fill="hold"/>
                                        <p:tgtEl>
                                          <p:spTgt spid="14"/>
                                        </p:tgtEl>
                                        <p:attrNameLst>
                                          <p:attrName>ppt_h</p:attrName>
                                        </p:attrNameLst>
                                      </p:cBhvr>
                                      <p:tavLst>
                                        <p:tav tm="0">
                                          <p:val>
                                            <p:fltVal val="0"/>
                                          </p:val>
                                        </p:tav>
                                        <p:tav tm="100000">
                                          <p:val>
                                            <p:strVal val="#ppt_h"/>
                                          </p:val>
                                        </p:tav>
                                      </p:tavLst>
                                    </p:anim>
                                    <p:animEffect transition="in" filter="fade">
                                      <p:cBhvr>
                                        <p:cTn id="40" dur="500"/>
                                        <p:tgtEl>
                                          <p:spTgt spid="14"/>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17">
                                            <p:txEl>
                                              <p:pRg st="0" end="0"/>
                                            </p:txEl>
                                          </p:spTgt>
                                        </p:tgtEl>
                                        <p:attrNameLst>
                                          <p:attrName>style.visibility</p:attrName>
                                        </p:attrNameLst>
                                      </p:cBhvr>
                                      <p:to>
                                        <p:strVal val="visible"/>
                                      </p:to>
                                    </p:set>
                                    <p:animEffect transition="in" filter="wipe(left)">
                                      <p:cBhvr>
                                        <p:cTn id="44" dur="1500"/>
                                        <p:tgtEl>
                                          <p:spTgt spid="17">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p:cTn id="49" dur="500" fill="hold"/>
                                        <p:tgtEl>
                                          <p:spTgt spid="19"/>
                                        </p:tgtEl>
                                        <p:attrNameLst>
                                          <p:attrName>ppt_w</p:attrName>
                                        </p:attrNameLst>
                                      </p:cBhvr>
                                      <p:tavLst>
                                        <p:tav tm="0">
                                          <p:val>
                                            <p:fltVal val="0"/>
                                          </p:val>
                                        </p:tav>
                                        <p:tav tm="100000">
                                          <p:val>
                                            <p:strVal val="#ppt_w"/>
                                          </p:val>
                                        </p:tav>
                                      </p:tavLst>
                                    </p:anim>
                                    <p:anim calcmode="lin" valueType="num">
                                      <p:cBhvr>
                                        <p:cTn id="50" dur="500" fill="hold"/>
                                        <p:tgtEl>
                                          <p:spTgt spid="19"/>
                                        </p:tgtEl>
                                        <p:attrNameLst>
                                          <p:attrName>ppt_h</p:attrName>
                                        </p:attrNameLst>
                                      </p:cBhvr>
                                      <p:tavLst>
                                        <p:tav tm="0">
                                          <p:val>
                                            <p:fltVal val="0"/>
                                          </p:val>
                                        </p:tav>
                                        <p:tav tm="100000">
                                          <p:val>
                                            <p:strVal val="#ppt_h"/>
                                          </p:val>
                                        </p:tav>
                                      </p:tavLst>
                                    </p:anim>
                                    <p:animEffect transition="in" filter="fade">
                                      <p:cBhvr>
                                        <p:cTn id="51" dur="500"/>
                                        <p:tgtEl>
                                          <p:spTgt spid="19"/>
                                        </p:tgtEl>
                                      </p:cBhvr>
                                    </p:animEffect>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22">
                                            <p:txEl>
                                              <p:pRg st="0" end="0"/>
                                            </p:txEl>
                                          </p:spTgt>
                                        </p:tgtEl>
                                        <p:attrNameLst>
                                          <p:attrName>style.visibility</p:attrName>
                                        </p:attrNameLst>
                                      </p:cBhvr>
                                      <p:to>
                                        <p:strVal val="visible"/>
                                      </p:to>
                                    </p:set>
                                    <p:animEffect transition="in" filter="wipe(left)">
                                      <p:cBhvr>
                                        <p:cTn id="55" dur="1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22" grpId="0" build="p"/>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0">
            <a:extLst>
              <a:ext uri="{FF2B5EF4-FFF2-40B4-BE49-F238E27FC236}">
                <a16:creationId xmlns:a16="http://schemas.microsoft.com/office/drawing/2014/main" id="{B8D3D22C-4888-4206-925D-4D3A16DBC0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5168900"/>
            <a:ext cx="12191998" cy="1689100"/>
          </a:xfrm>
          <a:prstGeom prst="rect">
            <a:avLst/>
          </a:prstGeom>
        </p:spPr>
      </p:pic>
      <p:sp>
        <p:nvSpPr>
          <p:cNvPr id="4" name="Rectangle 3">
            <a:extLst>
              <a:ext uri="{FF2B5EF4-FFF2-40B4-BE49-F238E27FC236}">
                <a16:creationId xmlns:a16="http://schemas.microsoft.com/office/drawing/2014/main" id="{7F03F094-54F8-43C8-A3E2-95222579B64F}"/>
              </a:ext>
            </a:extLst>
          </p:cNvPr>
          <p:cNvSpPr/>
          <p:nvPr/>
        </p:nvSpPr>
        <p:spPr>
          <a:xfrm>
            <a:off x="4837044" y="1923901"/>
            <a:ext cx="7464287" cy="3046988"/>
          </a:xfrm>
          <a:prstGeom prst="rect">
            <a:avLst/>
          </a:prstGeom>
          <a:noFill/>
        </p:spPr>
        <p:txBody>
          <a:bodyPr wrap="square">
            <a:spAutoFit/>
          </a:bodyPr>
          <a:lstStyle/>
          <a:p>
            <a:pPr algn="ctr" eaLnBrk="1" hangingPunct="1">
              <a:defRPr/>
            </a:pPr>
            <a:r>
              <a:rPr lang="en-US" sz="9600" b="1">
                <a:ln w="12700">
                  <a:solidFill>
                    <a:schemeClr val="bg1"/>
                  </a:solidFill>
                  <a:prstDash val="solid"/>
                </a:ln>
                <a:solidFill>
                  <a:srgbClr val="A80000"/>
                </a:solidFill>
                <a:effectLst>
                  <a:outerShdw blurRad="12700" dist="63500" dir="240000" algn="tl" rotWithShape="0">
                    <a:schemeClr val="bg1"/>
                  </a:outerShdw>
                </a:effectLst>
                <a:latin typeface="UTM Guanine" panose="02040603050506020204" pitchFamily="18" charset="0"/>
                <a:cs typeface="Calibri Light" panose="020F0302020204030204" pitchFamily="34" charset="0"/>
              </a:rPr>
              <a:t>Chúc em</a:t>
            </a:r>
          </a:p>
          <a:p>
            <a:pPr algn="ctr" eaLnBrk="1" hangingPunct="1">
              <a:defRPr/>
            </a:pPr>
            <a:r>
              <a:rPr lang="en-US" sz="9600" b="1">
                <a:ln w="12700">
                  <a:solidFill>
                    <a:schemeClr val="bg1"/>
                  </a:solidFill>
                  <a:prstDash val="solid"/>
                </a:ln>
                <a:solidFill>
                  <a:srgbClr val="A80000"/>
                </a:solidFill>
                <a:effectLst>
                  <a:outerShdw blurRad="12700" dist="63500" dir="240000" algn="tl" rotWithShape="0">
                    <a:schemeClr val="bg1"/>
                  </a:outerShdw>
                </a:effectLst>
                <a:latin typeface="UTM Guanine" panose="02040603050506020204" pitchFamily="18" charset="0"/>
                <a:cs typeface="Calibri Light" panose="020F0302020204030204" pitchFamily="34" charset="0"/>
              </a:rPr>
              <a:t>học tốt</a:t>
            </a:r>
            <a:endParaRPr lang="en-US" sz="8800" b="1" dirty="0">
              <a:ln w="9525">
                <a:solidFill>
                  <a:schemeClr val="bg1"/>
                </a:solidFill>
                <a:prstDash val="solid"/>
              </a:ln>
              <a:solidFill>
                <a:srgbClr val="775B46"/>
              </a:solidFill>
              <a:effectLst>
                <a:outerShdw blurRad="12700" dist="63500" dir="240000" algn="tl" rotWithShape="0">
                  <a:schemeClr val="bg1"/>
                </a:outerShdw>
              </a:effectLst>
              <a:latin typeface="UTM Azuki" panose="02040603050506020204" pitchFamily="18" charset="0"/>
              <a:cs typeface="Calibri Light" panose="020F0302020204030204" pitchFamily="34" charset="0"/>
            </a:endParaRPr>
          </a:p>
        </p:txBody>
      </p:sp>
      <p:pic>
        <p:nvPicPr>
          <p:cNvPr id="5" name="Picture 4" descr="A person in a garment&#10;&#10;Description automatically generated with medium confidence">
            <a:extLst>
              <a:ext uri="{FF2B5EF4-FFF2-40B4-BE49-F238E27FC236}">
                <a16:creationId xmlns:a16="http://schemas.microsoft.com/office/drawing/2014/main" id="{6654463B-D683-4A90-5B10-E0EB3807E4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41" y="-568355"/>
            <a:ext cx="5445943" cy="7702550"/>
          </a:xfrm>
          <a:prstGeom prst="rect">
            <a:avLst/>
          </a:prstGeom>
        </p:spPr>
      </p:pic>
    </p:spTree>
    <p:extLst>
      <p:ext uri="{BB962C8B-B14F-4D97-AF65-F5344CB8AC3E}">
        <p14:creationId xmlns:p14="http://schemas.microsoft.com/office/powerpoint/2010/main" val="397128667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descr="D:\资料\组 7.png组 7">
            <a:extLst>
              <a:ext uri="{FF2B5EF4-FFF2-40B4-BE49-F238E27FC236}">
                <a16:creationId xmlns:a16="http://schemas.microsoft.com/office/drawing/2014/main" id="{0DD634F7-8ECC-49EF-8BAF-E81F062927DA}"/>
              </a:ext>
            </a:extLst>
          </p:cNvPr>
          <p:cNvPicPr>
            <a:picLocks noChangeAspect="1"/>
          </p:cNvPicPr>
          <p:nvPr/>
        </p:nvPicPr>
        <p:blipFill>
          <a:blip r:embed="rId2"/>
          <a:srcRect l="8720" r="8720"/>
          <a:stretch>
            <a:fillRect/>
          </a:stretch>
        </p:blipFill>
        <p:spPr>
          <a:xfrm>
            <a:off x="0" y="1413976"/>
            <a:ext cx="12221655" cy="5816531"/>
          </a:xfrm>
          <a:prstGeom prst="rect">
            <a:avLst/>
          </a:prstGeom>
        </p:spPr>
      </p:pic>
      <p:pic>
        <p:nvPicPr>
          <p:cNvPr id="13" name="Picture 12" descr="Icon&#10;&#10;Description automatically generated">
            <a:extLst>
              <a:ext uri="{FF2B5EF4-FFF2-40B4-BE49-F238E27FC236}">
                <a16:creationId xmlns:a16="http://schemas.microsoft.com/office/drawing/2014/main" id="{4F2D948C-BBF7-4ABB-8267-89921243F1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531" y="128101"/>
            <a:ext cx="1377487" cy="1483209"/>
          </a:xfrm>
          <a:prstGeom prst="rect">
            <a:avLst/>
          </a:prstGeom>
        </p:spPr>
      </p:pic>
      <p:pic>
        <p:nvPicPr>
          <p:cNvPr id="18" name="图片 5">
            <a:extLst>
              <a:ext uri="{FF2B5EF4-FFF2-40B4-BE49-F238E27FC236}">
                <a16:creationId xmlns:a16="http://schemas.microsoft.com/office/drawing/2014/main" id="{92BF052C-807C-43C0-8426-1AF9E7652F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485491" y="5229013"/>
            <a:ext cx="1736164" cy="1670100"/>
          </a:xfrm>
          <a:prstGeom prst="rect">
            <a:avLst/>
          </a:prstGeom>
        </p:spPr>
      </p:pic>
      <p:grpSp>
        <p:nvGrpSpPr>
          <p:cNvPr id="12" name="组合 1">
            <a:extLst>
              <a:ext uri="{FF2B5EF4-FFF2-40B4-BE49-F238E27FC236}">
                <a16:creationId xmlns:a16="http://schemas.microsoft.com/office/drawing/2014/main" id="{49B596DB-403A-4C29-A7FB-DC21BCCA4237}"/>
              </a:ext>
            </a:extLst>
          </p:cNvPr>
          <p:cNvGrpSpPr/>
          <p:nvPr/>
        </p:nvGrpSpPr>
        <p:grpSpPr>
          <a:xfrm flipH="1">
            <a:off x="1786549" y="183867"/>
            <a:ext cx="9849069" cy="1427443"/>
            <a:chOff x="1262060" y="1619250"/>
            <a:chExt cx="9667875" cy="1427443"/>
          </a:xfrm>
        </p:grpSpPr>
        <p:sp>
          <p:nvSpPr>
            <p:cNvPr id="14" name="矩形: 圆角 12">
              <a:extLst>
                <a:ext uri="{FF2B5EF4-FFF2-40B4-BE49-F238E27FC236}">
                  <a16:creationId xmlns:a16="http://schemas.microsoft.com/office/drawing/2014/main" id="{3E40A694-DD02-485F-8A10-0686237FD2BD}"/>
                </a:ext>
              </a:extLst>
            </p:cNvPr>
            <p:cNvSpPr/>
            <p:nvPr/>
          </p:nvSpPr>
          <p:spPr>
            <a:xfrm>
              <a:off x="1262060" y="1619250"/>
              <a:ext cx="9667875" cy="1285875"/>
            </a:xfrm>
            <a:prstGeom prst="roundRect">
              <a:avLst/>
            </a:prstGeom>
            <a:solidFill>
              <a:srgbClr val="EFE1C9"/>
            </a:solidFill>
            <a:ln w="57150">
              <a:solidFill>
                <a:srgbClr val="4EA4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6" name="文本框 29">
              <a:extLst>
                <a:ext uri="{FF2B5EF4-FFF2-40B4-BE49-F238E27FC236}">
                  <a16:creationId xmlns:a16="http://schemas.microsoft.com/office/drawing/2014/main" id="{66007A7E-6192-4526-B14C-5C3E17194368}"/>
                </a:ext>
              </a:extLst>
            </p:cNvPr>
            <p:cNvSpPr txBox="1"/>
            <p:nvPr/>
          </p:nvSpPr>
          <p:spPr>
            <a:xfrm rot="5400000">
              <a:off x="5886850" y="-1951264"/>
              <a:ext cx="1415772" cy="8580142"/>
            </a:xfrm>
            <a:prstGeom prst="rect">
              <a:avLst/>
            </a:prstGeom>
            <a:noFill/>
          </p:spPr>
          <p:txBody>
            <a:bodyPr vert="eaVert" wrap="square" rtlCol="0">
              <a:spAutoFit/>
            </a:bodyPr>
            <a:lstStyle/>
            <a:p>
              <a:pPr algn="ctr" eaLnBrk="1" hangingPunct="1"/>
              <a:r>
                <a:rPr lang="en-US" altLang="vi-VN" sz="4000" b="1" dirty="0" err="1">
                  <a:solidFill>
                    <a:srgbClr val="C00000"/>
                  </a:solidFill>
                  <a:latin typeface="Times New Roman" panose="02020603050405020304" pitchFamily="18" charset="0"/>
                  <a:cs typeface="Times New Roman" panose="02020603050405020304" pitchFamily="18" charset="0"/>
                </a:rPr>
                <a:t>Kể</a:t>
              </a:r>
              <a:r>
                <a:rPr lang="en-US" altLang="vi-VN" sz="4000" b="1" dirty="0">
                  <a:solidFill>
                    <a:srgbClr val="C00000"/>
                  </a:solidFill>
                  <a:latin typeface="Times New Roman" panose="02020603050405020304" pitchFamily="18" charset="0"/>
                  <a:cs typeface="Times New Roman" panose="02020603050405020304" pitchFamily="18" charset="0"/>
                </a:rPr>
                <a:t> </a:t>
              </a:r>
              <a:r>
                <a:rPr lang="en-US" altLang="vi-VN" sz="4000" b="1" dirty="0" err="1">
                  <a:solidFill>
                    <a:srgbClr val="C00000"/>
                  </a:solidFill>
                  <a:latin typeface="Times New Roman" panose="02020603050405020304" pitchFamily="18" charset="0"/>
                  <a:cs typeface="Times New Roman" panose="02020603050405020304" pitchFamily="18" charset="0"/>
                </a:rPr>
                <a:t>tên</a:t>
              </a:r>
              <a:r>
                <a:rPr lang="en-US" altLang="vi-VN" sz="4000" b="1" dirty="0">
                  <a:solidFill>
                    <a:srgbClr val="C00000"/>
                  </a:solidFill>
                  <a:latin typeface="Times New Roman" panose="02020603050405020304" pitchFamily="18" charset="0"/>
                  <a:cs typeface="Times New Roman" panose="02020603050405020304" pitchFamily="18" charset="0"/>
                </a:rPr>
                <a:t> </a:t>
              </a:r>
              <a:r>
                <a:rPr lang="en-US" altLang="vi-VN" sz="4000" b="1" dirty="0" err="1">
                  <a:solidFill>
                    <a:srgbClr val="C00000"/>
                  </a:solidFill>
                  <a:latin typeface="Times New Roman" panose="02020603050405020304" pitchFamily="18" charset="0"/>
                  <a:cs typeface="Times New Roman" panose="02020603050405020304" pitchFamily="18" charset="0"/>
                </a:rPr>
                <a:t>một</a:t>
              </a:r>
              <a:r>
                <a:rPr lang="en-US" altLang="vi-VN" sz="4000" b="1" dirty="0">
                  <a:solidFill>
                    <a:srgbClr val="C00000"/>
                  </a:solidFill>
                  <a:latin typeface="Times New Roman" panose="02020603050405020304" pitchFamily="18" charset="0"/>
                  <a:cs typeface="Times New Roman" panose="02020603050405020304" pitchFamily="18" charset="0"/>
                </a:rPr>
                <a:t> </a:t>
              </a:r>
              <a:r>
                <a:rPr lang="en-US" altLang="vi-VN" sz="4000" b="1" dirty="0" err="1">
                  <a:solidFill>
                    <a:srgbClr val="C00000"/>
                  </a:solidFill>
                  <a:latin typeface="Times New Roman" panose="02020603050405020304" pitchFamily="18" charset="0"/>
                  <a:cs typeface="Times New Roman" panose="02020603050405020304" pitchFamily="18" charset="0"/>
                </a:rPr>
                <a:t>người</a:t>
              </a:r>
              <a:r>
                <a:rPr lang="en-US" altLang="vi-VN" sz="4000" b="1" dirty="0">
                  <a:solidFill>
                    <a:srgbClr val="C00000"/>
                  </a:solidFill>
                  <a:latin typeface="Times New Roman" panose="02020603050405020304" pitchFamily="18" charset="0"/>
                  <a:cs typeface="Times New Roman" panose="02020603050405020304" pitchFamily="18" charset="0"/>
                </a:rPr>
                <a:t> </a:t>
              </a:r>
              <a:r>
                <a:rPr lang="en-US" altLang="vi-VN" sz="4000" b="1" dirty="0" err="1">
                  <a:solidFill>
                    <a:srgbClr val="C00000"/>
                  </a:solidFill>
                  <a:latin typeface="Times New Roman" panose="02020603050405020304" pitchFamily="18" charset="0"/>
                  <a:cs typeface="Times New Roman" panose="02020603050405020304" pitchFamily="18" charset="0"/>
                </a:rPr>
                <a:t>anh</a:t>
              </a:r>
              <a:r>
                <a:rPr lang="en-US" altLang="vi-VN" sz="4000" b="1" dirty="0">
                  <a:solidFill>
                    <a:srgbClr val="C00000"/>
                  </a:solidFill>
                  <a:latin typeface="Times New Roman" panose="02020603050405020304" pitchFamily="18" charset="0"/>
                  <a:cs typeface="Times New Roman" panose="02020603050405020304" pitchFamily="18" charset="0"/>
                </a:rPr>
                <a:t> </a:t>
              </a:r>
              <a:r>
                <a:rPr lang="en-US" altLang="vi-VN" sz="4000" b="1" dirty="0" err="1">
                  <a:solidFill>
                    <a:srgbClr val="C00000"/>
                  </a:solidFill>
                  <a:latin typeface="Times New Roman" panose="02020603050405020304" pitchFamily="18" charset="0"/>
                  <a:cs typeface="Times New Roman" panose="02020603050405020304" pitchFamily="18" charset="0"/>
                </a:rPr>
                <a:t>hùng</a:t>
              </a:r>
              <a:r>
                <a:rPr lang="en-US" altLang="vi-VN" sz="4000" b="1" dirty="0">
                  <a:solidFill>
                    <a:srgbClr val="C00000"/>
                  </a:solidFill>
                  <a:latin typeface="Times New Roman" panose="02020603050405020304" pitchFamily="18" charset="0"/>
                  <a:cs typeface="Times New Roman" panose="02020603050405020304" pitchFamily="18" charset="0"/>
                </a:rPr>
                <a:t> </a:t>
              </a:r>
              <a:r>
                <a:rPr lang="en-US" altLang="vi-VN" sz="4000" b="1" dirty="0" err="1">
                  <a:solidFill>
                    <a:srgbClr val="C00000"/>
                  </a:solidFill>
                  <a:latin typeface="Times New Roman" panose="02020603050405020304" pitchFamily="18" charset="0"/>
                  <a:cs typeface="Times New Roman" panose="02020603050405020304" pitchFamily="18" charset="0"/>
                </a:rPr>
                <a:t>nhỏ</a:t>
              </a:r>
              <a:r>
                <a:rPr lang="en-US" altLang="vi-VN" sz="4000" b="1" dirty="0">
                  <a:solidFill>
                    <a:srgbClr val="C00000"/>
                  </a:solidFill>
                  <a:latin typeface="Times New Roman" panose="02020603050405020304" pitchFamily="18" charset="0"/>
                  <a:cs typeface="Times New Roman" panose="02020603050405020304" pitchFamily="18" charset="0"/>
                </a:rPr>
                <a:t> </a:t>
              </a:r>
              <a:r>
                <a:rPr lang="en-US" altLang="vi-VN" sz="4000" b="1" dirty="0" err="1">
                  <a:solidFill>
                    <a:srgbClr val="C00000"/>
                  </a:solidFill>
                  <a:latin typeface="Times New Roman" panose="02020603050405020304" pitchFamily="18" charset="0"/>
                  <a:cs typeface="Times New Roman" panose="02020603050405020304" pitchFamily="18" charset="0"/>
                </a:rPr>
                <a:t>tuổi</a:t>
              </a:r>
              <a:r>
                <a:rPr lang="en-US" altLang="vi-VN" sz="4000" b="1" dirty="0">
                  <a:solidFill>
                    <a:srgbClr val="C00000"/>
                  </a:solidFill>
                  <a:latin typeface="Times New Roman" panose="02020603050405020304" pitchFamily="18" charset="0"/>
                  <a:cs typeface="Times New Roman" panose="02020603050405020304" pitchFamily="18" charset="0"/>
                </a:rPr>
                <a:t> </a:t>
              </a:r>
              <a:r>
                <a:rPr lang="en-US" altLang="vi-VN" sz="4000" b="1" dirty="0" err="1">
                  <a:solidFill>
                    <a:srgbClr val="C00000"/>
                  </a:solidFill>
                  <a:latin typeface="Times New Roman" panose="02020603050405020304" pitchFamily="18" charset="0"/>
                  <a:cs typeface="Times New Roman" panose="02020603050405020304" pitchFamily="18" charset="0"/>
                </a:rPr>
                <a:t>mà</a:t>
              </a:r>
              <a:r>
                <a:rPr lang="en-US" altLang="vi-VN" sz="4000" b="1" dirty="0">
                  <a:solidFill>
                    <a:srgbClr val="C00000"/>
                  </a:solidFill>
                  <a:latin typeface="Times New Roman" panose="02020603050405020304" pitchFamily="18" charset="0"/>
                  <a:cs typeface="Times New Roman" panose="02020603050405020304" pitchFamily="18" charset="0"/>
                </a:rPr>
                <a:t> </a:t>
              </a:r>
              <a:r>
                <a:rPr lang="en-US" altLang="vi-VN" sz="4000" b="1" dirty="0" err="1">
                  <a:solidFill>
                    <a:srgbClr val="C00000"/>
                  </a:solidFill>
                  <a:latin typeface="Times New Roman" panose="02020603050405020304" pitchFamily="18" charset="0"/>
                  <a:cs typeface="Times New Roman" panose="02020603050405020304" pitchFamily="18" charset="0"/>
                </a:rPr>
                <a:t>em</a:t>
              </a:r>
              <a:r>
                <a:rPr lang="en-US" altLang="vi-VN" sz="4000" b="1" dirty="0">
                  <a:solidFill>
                    <a:srgbClr val="C00000"/>
                  </a:solidFill>
                  <a:latin typeface="Times New Roman" panose="02020603050405020304" pitchFamily="18" charset="0"/>
                  <a:cs typeface="Times New Roman" panose="02020603050405020304" pitchFamily="18" charset="0"/>
                </a:rPr>
                <a:t> </a:t>
              </a:r>
              <a:r>
                <a:rPr lang="en-US" altLang="vi-VN" sz="4000" b="1" dirty="0" err="1">
                  <a:solidFill>
                    <a:srgbClr val="C00000"/>
                  </a:solidFill>
                  <a:latin typeface="Times New Roman" panose="02020603050405020304" pitchFamily="18" charset="0"/>
                  <a:cs typeface="Times New Roman" panose="02020603050405020304" pitchFamily="18" charset="0"/>
                </a:rPr>
                <a:t>biết</a:t>
              </a:r>
              <a:r>
                <a:rPr lang="en-US" altLang="vi-VN" sz="4000" b="1" dirty="0">
                  <a:solidFill>
                    <a:srgbClr val="C00000"/>
                  </a:solidFill>
                  <a:latin typeface="Times New Roman" panose="02020603050405020304" pitchFamily="18" charset="0"/>
                  <a:cs typeface="Times New Roman" panose="02020603050405020304" pitchFamily="18" charset="0"/>
                </a:rPr>
                <a:t>?</a:t>
              </a:r>
              <a:endParaRPr lang="en-US" altLang="vi-VN" sz="4000" dirty="0">
                <a:solidFill>
                  <a:srgbClr val="C00000"/>
                </a:solidFill>
                <a:latin typeface="Times New Roman" panose="02020603050405020304" pitchFamily="18" charset="0"/>
                <a:cs typeface="Times New Roman" panose="02020603050405020304" pitchFamily="18" charset="0"/>
              </a:endParaRPr>
            </a:p>
          </p:txBody>
        </p:sp>
      </p:grpSp>
      <p:pic>
        <p:nvPicPr>
          <p:cNvPr id="4" name="图片 12">
            <a:extLst>
              <a:ext uri="{FF2B5EF4-FFF2-40B4-BE49-F238E27FC236}">
                <a16:creationId xmlns:a16="http://schemas.microsoft.com/office/drawing/2014/main" id="{54445DC5-3A5E-44F4-AF1E-BFFCA86355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26603" y="557673"/>
            <a:ext cx="5195052" cy="1285875"/>
          </a:xfrm>
          <a:prstGeom prst="rect">
            <a:avLst/>
          </a:prstGeom>
        </p:spPr>
      </p:pic>
      <p:pic>
        <p:nvPicPr>
          <p:cNvPr id="3" name="Picture 2">
            <a:extLst>
              <a:ext uri="{FF2B5EF4-FFF2-40B4-BE49-F238E27FC236}">
                <a16:creationId xmlns:a16="http://schemas.microsoft.com/office/drawing/2014/main" id="{1A7A6BB9-5AB4-EF6F-455E-A49C9E945042}"/>
              </a:ext>
            </a:extLst>
          </p:cNvPr>
          <p:cNvPicPr>
            <a:picLocks noChangeAspect="1"/>
          </p:cNvPicPr>
          <p:nvPr/>
        </p:nvPicPr>
        <p:blipFill>
          <a:blip r:embed="rId6"/>
          <a:stretch>
            <a:fillRect/>
          </a:stretch>
        </p:blipFill>
        <p:spPr>
          <a:xfrm>
            <a:off x="204531" y="2353048"/>
            <a:ext cx="2759513" cy="3904417"/>
          </a:xfrm>
          <a:prstGeom prst="rect">
            <a:avLst/>
          </a:prstGeom>
        </p:spPr>
      </p:pic>
      <p:pic>
        <p:nvPicPr>
          <p:cNvPr id="5" name="Picture 4">
            <a:extLst>
              <a:ext uri="{FF2B5EF4-FFF2-40B4-BE49-F238E27FC236}">
                <a16:creationId xmlns:a16="http://schemas.microsoft.com/office/drawing/2014/main" id="{80F953D4-5308-6E77-1598-94BC65E6BF2A}"/>
              </a:ext>
            </a:extLst>
          </p:cNvPr>
          <p:cNvPicPr>
            <a:picLocks noChangeAspect="1"/>
          </p:cNvPicPr>
          <p:nvPr/>
        </p:nvPicPr>
        <p:blipFill>
          <a:blip r:embed="rId7"/>
          <a:stretch>
            <a:fillRect/>
          </a:stretch>
        </p:blipFill>
        <p:spPr>
          <a:xfrm>
            <a:off x="9248975" y="2365319"/>
            <a:ext cx="2867688" cy="3813729"/>
          </a:xfrm>
          <a:prstGeom prst="rect">
            <a:avLst/>
          </a:prstGeom>
        </p:spPr>
      </p:pic>
      <p:pic>
        <p:nvPicPr>
          <p:cNvPr id="6" name="Picture 5">
            <a:extLst>
              <a:ext uri="{FF2B5EF4-FFF2-40B4-BE49-F238E27FC236}">
                <a16:creationId xmlns:a16="http://schemas.microsoft.com/office/drawing/2014/main" id="{C1BB4E92-9D8D-5A5D-553A-94767B9F04E2}"/>
              </a:ext>
            </a:extLst>
          </p:cNvPr>
          <p:cNvPicPr>
            <a:picLocks noChangeAspect="1"/>
          </p:cNvPicPr>
          <p:nvPr/>
        </p:nvPicPr>
        <p:blipFill>
          <a:blip r:embed="rId8"/>
          <a:stretch>
            <a:fillRect/>
          </a:stretch>
        </p:blipFill>
        <p:spPr>
          <a:xfrm>
            <a:off x="6335417" y="2365320"/>
            <a:ext cx="2867689" cy="3813731"/>
          </a:xfrm>
          <a:prstGeom prst="rect">
            <a:avLst/>
          </a:prstGeom>
        </p:spPr>
      </p:pic>
      <p:pic>
        <p:nvPicPr>
          <p:cNvPr id="8" name="Picture 7">
            <a:extLst>
              <a:ext uri="{FF2B5EF4-FFF2-40B4-BE49-F238E27FC236}">
                <a16:creationId xmlns:a16="http://schemas.microsoft.com/office/drawing/2014/main" id="{5221F124-6571-5C3F-6AEF-DED4795FC94D}"/>
              </a:ext>
            </a:extLst>
          </p:cNvPr>
          <p:cNvPicPr>
            <a:picLocks noChangeAspect="1"/>
          </p:cNvPicPr>
          <p:nvPr/>
        </p:nvPicPr>
        <p:blipFill>
          <a:blip r:embed="rId9"/>
          <a:stretch>
            <a:fillRect/>
          </a:stretch>
        </p:blipFill>
        <p:spPr>
          <a:xfrm>
            <a:off x="3181917" y="2353997"/>
            <a:ext cx="3002642" cy="3993204"/>
          </a:xfrm>
          <a:prstGeom prst="rect">
            <a:avLst/>
          </a:prstGeom>
        </p:spPr>
      </p:pic>
    </p:spTree>
    <p:extLst>
      <p:ext uri="{BB962C8B-B14F-4D97-AF65-F5344CB8AC3E}">
        <p14:creationId xmlns:p14="http://schemas.microsoft.com/office/powerpoint/2010/main" val="45077730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right)">
                                      <p:cBhvr>
                                        <p:cTn id="10" dur="500"/>
                                        <p:tgtEl>
                                          <p:spTgt spid="18"/>
                                        </p:tgtEl>
                                      </p:cBhvr>
                                    </p:animEffect>
                                  </p:childTnLst>
                                </p:cTn>
                              </p:par>
                            </p:childTnLst>
                          </p:cTn>
                        </p:par>
                        <p:par>
                          <p:cTn id="11" fill="hold">
                            <p:stCondLst>
                              <p:cond delay="500"/>
                            </p:stCondLst>
                            <p:childTnLst>
                              <p:par>
                                <p:cTn id="12" presetID="26"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80">
                                          <p:stCondLst>
                                            <p:cond delay="0"/>
                                          </p:stCondLst>
                                        </p:cTn>
                                        <p:tgtEl>
                                          <p:spTgt spid="13"/>
                                        </p:tgtEl>
                                      </p:cBhvr>
                                    </p:animEffect>
                                    <p:anim calcmode="lin" valueType="num">
                                      <p:cBhvr>
                                        <p:cTn id="15"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0" dur="26">
                                          <p:stCondLst>
                                            <p:cond delay="650"/>
                                          </p:stCondLst>
                                        </p:cTn>
                                        <p:tgtEl>
                                          <p:spTgt spid="13"/>
                                        </p:tgtEl>
                                      </p:cBhvr>
                                      <p:to x="100000" y="60000"/>
                                    </p:animScale>
                                    <p:animScale>
                                      <p:cBhvr>
                                        <p:cTn id="21" dur="166" decel="50000">
                                          <p:stCondLst>
                                            <p:cond delay="676"/>
                                          </p:stCondLst>
                                        </p:cTn>
                                        <p:tgtEl>
                                          <p:spTgt spid="13"/>
                                        </p:tgtEl>
                                      </p:cBhvr>
                                      <p:to x="100000" y="100000"/>
                                    </p:animScale>
                                    <p:animScale>
                                      <p:cBhvr>
                                        <p:cTn id="22" dur="26">
                                          <p:stCondLst>
                                            <p:cond delay="1312"/>
                                          </p:stCondLst>
                                        </p:cTn>
                                        <p:tgtEl>
                                          <p:spTgt spid="13"/>
                                        </p:tgtEl>
                                      </p:cBhvr>
                                      <p:to x="100000" y="80000"/>
                                    </p:animScale>
                                    <p:animScale>
                                      <p:cBhvr>
                                        <p:cTn id="23" dur="166" decel="50000">
                                          <p:stCondLst>
                                            <p:cond delay="1338"/>
                                          </p:stCondLst>
                                        </p:cTn>
                                        <p:tgtEl>
                                          <p:spTgt spid="13"/>
                                        </p:tgtEl>
                                      </p:cBhvr>
                                      <p:to x="100000" y="100000"/>
                                    </p:animScale>
                                    <p:animScale>
                                      <p:cBhvr>
                                        <p:cTn id="24" dur="26">
                                          <p:stCondLst>
                                            <p:cond delay="1642"/>
                                          </p:stCondLst>
                                        </p:cTn>
                                        <p:tgtEl>
                                          <p:spTgt spid="13"/>
                                        </p:tgtEl>
                                      </p:cBhvr>
                                      <p:to x="100000" y="90000"/>
                                    </p:animScale>
                                    <p:animScale>
                                      <p:cBhvr>
                                        <p:cTn id="25" dur="166" decel="50000">
                                          <p:stCondLst>
                                            <p:cond delay="1668"/>
                                          </p:stCondLst>
                                        </p:cTn>
                                        <p:tgtEl>
                                          <p:spTgt spid="13"/>
                                        </p:tgtEl>
                                      </p:cBhvr>
                                      <p:to x="100000" y="100000"/>
                                    </p:animScale>
                                    <p:animScale>
                                      <p:cBhvr>
                                        <p:cTn id="26" dur="26">
                                          <p:stCondLst>
                                            <p:cond delay="1808"/>
                                          </p:stCondLst>
                                        </p:cTn>
                                        <p:tgtEl>
                                          <p:spTgt spid="13"/>
                                        </p:tgtEl>
                                      </p:cBhvr>
                                      <p:to x="100000" y="95000"/>
                                    </p:animScale>
                                    <p:animScale>
                                      <p:cBhvr>
                                        <p:cTn id="27" dur="166" decel="50000">
                                          <p:stCondLst>
                                            <p:cond delay="1834"/>
                                          </p:stCondLst>
                                        </p:cTn>
                                        <p:tgtEl>
                                          <p:spTgt spid="13"/>
                                        </p:tgtEl>
                                      </p:cBhvr>
                                      <p:to x="100000" y="100000"/>
                                    </p:animScale>
                                  </p:childTnLst>
                                </p:cTn>
                              </p:par>
                            </p:childTnLst>
                          </p:cTn>
                        </p:par>
                        <p:par>
                          <p:cTn id="28" fill="hold">
                            <p:stCondLst>
                              <p:cond delay="2500"/>
                            </p:stCondLst>
                            <p:childTnLst>
                              <p:par>
                                <p:cTn id="29" presetID="22" presetClass="entr" presetSubtype="8"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10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50" presetClass="entr" presetSubtype="0" decel="100000"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p:cTn id="36" dur="1000" fill="hold"/>
                                        <p:tgtEl>
                                          <p:spTgt spid="2"/>
                                        </p:tgtEl>
                                        <p:attrNameLst>
                                          <p:attrName>ppt_w</p:attrName>
                                        </p:attrNameLst>
                                      </p:cBhvr>
                                      <p:tavLst>
                                        <p:tav tm="0">
                                          <p:val>
                                            <p:strVal val="#ppt_w+.3"/>
                                          </p:val>
                                        </p:tav>
                                        <p:tav tm="100000">
                                          <p:val>
                                            <p:strVal val="#ppt_w"/>
                                          </p:val>
                                        </p:tav>
                                      </p:tavLst>
                                    </p:anim>
                                    <p:anim calcmode="lin" valueType="num">
                                      <p:cBhvr>
                                        <p:cTn id="37" dur="1000" fill="hold"/>
                                        <p:tgtEl>
                                          <p:spTgt spid="2"/>
                                        </p:tgtEl>
                                        <p:attrNameLst>
                                          <p:attrName>ppt_h</p:attrName>
                                        </p:attrNameLst>
                                      </p:cBhvr>
                                      <p:tavLst>
                                        <p:tav tm="0">
                                          <p:val>
                                            <p:strVal val="#ppt_h"/>
                                          </p:val>
                                        </p:tav>
                                        <p:tav tm="100000">
                                          <p:val>
                                            <p:strVal val="#ppt_h"/>
                                          </p:val>
                                        </p:tav>
                                      </p:tavLst>
                                    </p:anim>
                                    <p:animEffect transition="in" filter="fade">
                                      <p:cBhvr>
                                        <p:cTn id="38" dur="10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blinds(horizontal)">
                                      <p:cBhvr>
                                        <p:cTn id="43" dur="500"/>
                                        <p:tgtEl>
                                          <p:spTgt spid="3"/>
                                        </p:tgtEl>
                                      </p:cBhvr>
                                    </p:animEffect>
                                  </p:childTnLst>
                                </p:cTn>
                              </p:par>
                              <p:par>
                                <p:cTn id="44" presetID="3" presetClass="entr" presetSubtype="10" fill="hold"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blinds(horizontal)">
                                      <p:cBhvr>
                                        <p:cTn id="46" dur="500"/>
                                        <p:tgtEl>
                                          <p:spTgt spid="8"/>
                                        </p:tgtEl>
                                      </p:cBhvr>
                                    </p:animEffect>
                                  </p:childTnLst>
                                </p:cTn>
                              </p:par>
                              <p:par>
                                <p:cTn id="47" presetID="3" presetClass="entr" presetSubtype="10" fill="hold" nodeType="with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blinds(horizontal)">
                                      <p:cBhvr>
                                        <p:cTn id="49" dur="500"/>
                                        <p:tgtEl>
                                          <p:spTgt spid="6"/>
                                        </p:tgtEl>
                                      </p:cBhvr>
                                    </p:animEffect>
                                  </p:childTnLst>
                                </p:cTn>
                              </p:par>
                              <p:par>
                                <p:cTn id="50" presetID="3" presetClass="entr" presetSubtype="10" fill="hold" nodeType="with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blinds(horizontal)">
                                      <p:cBhvr>
                                        <p:cTn id="5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66" descr="云">
            <a:extLst>
              <a:ext uri="{FF2B5EF4-FFF2-40B4-BE49-F238E27FC236}">
                <a16:creationId xmlns:a16="http://schemas.microsoft.com/office/drawing/2014/main" id="{71CF9EBD-DBB8-4DB5-8509-36A68F58D504}"/>
              </a:ext>
            </a:extLst>
          </p:cNvPr>
          <p:cNvPicPr>
            <a:picLocks noChangeAspect="1"/>
          </p:cNvPicPr>
          <p:nvPr/>
        </p:nvPicPr>
        <p:blipFill>
          <a:blip r:embed="rId2"/>
          <a:stretch>
            <a:fillRect/>
          </a:stretch>
        </p:blipFill>
        <p:spPr>
          <a:xfrm>
            <a:off x="0" y="-8890"/>
            <a:ext cx="12192000" cy="1950720"/>
          </a:xfrm>
          <a:prstGeom prst="rect">
            <a:avLst/>
          </a:prstGeom>
        </p:spPr>
      </p:pic>
      <p:grpSp>
        <p:nvGrpSpPr>
          <p:cNvPr id="13" name="Group 12">
            <a:extLst>
              <a:ext uri="{FF2B5EF4-FFF2-40B4-BE49-F238E27FC236}">
                <a16:creationId xmlns:a16="http://schemas.microsoft.com/office/drawing/2014/main" id="{0ACA50F1-3CDD-4F2C-8DFD-C8C5FEE3064B}"/>
              </a:ext>
            </a:extLst>
          </p:cNvPr>
          <p:cNvGrpSpPr/>
          <p:nvPr/>
        </p:nvGrpSpPr>
        <p:grpSpPr>
          <a:xfrm>
            <a:off x="676980" y="5345571"/>
            <a:ext cx="3215727" cy="1234386"/>
            <a:chOff x="6968988" y="231407"/>
            <a:chExt cx="3215727" cy="1023217"/>
          </a:xfrm>
        </p:grpSpPr>
        <p:sp>
          <p:nvSpPr>
            <p:cNvPr id="14" name="缺角矩形 1">
              <a:extLst>
                <a:ext uri="{FF2B5EF4-FFF2-40B4-BE49-F238E27FC236}">
                  <a16:creationId xmlns:a16="http://schemas.microsoft.com/office/drawing/2014/main" id="{BCCFC4CA-7B1B-46B2-BC0C-285690B38BCC}"/>
                </a:ext>
              </a:extLst>
            </p:cNvPr>
            <p:cNvSpPr/>
            <p:nvPr/>
          </p:nvSpPr>
          <p:spPr>
            <a:xfrm>
              <a:off x="6968988" y="231407"/>
              <a:ext cx="3200400" cy="1023217"/>
            </a:xfrm>
            <a:prstGeom prst="plaque">
              <a:avLst/>
            </a:prstGeom>
            <a:solidFill>
              <a:srgbClr val="F2D8B7"/>
            </a:solidFill>
            <a:ln w="57150">
              <a:solidFill>
                <a:srgbClr val="9800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36号-正文宋楷" panose="00000500000000000000" pitchFamily="2" charset="-122"/>
              </a:endParaRPr>
            </a:p>
          </p:txBody>
        </p:sp>
        <p:sp>
          <p:nvSpPr>
            <p:cNvPr id="15" name="TextBox 14">
              <a:extLst>
                <a:ext uri="{FF2B5EF4-FFF2-40B4-BE49-F238E27FC236}">
                  <a16:creationId xmlns:a16="http://schemas.microsoft.com/office/drawing/2014/main" id="{5604B0D4-837B-4A66-ADA1-08466AB41BCA}"/>
                </a:ext>
              </a:extLst>
            </p:cNvPr>
            <p:cNvSpPr txBox="1"/>
            <p:nvPr/>
          </p:nvSpPr>
          <p:spPr>
            <a:xfrm>
              <a:off x="6992170" y="288927"/>
              <a:ext cx="3192545" cy="892936"/>
            </a:xfrm>
            <a:prstGeom prst="rect">
              <a:avLst/>
            </a:prstGeom>
            <a:noFill/>
          </p:spPr>
          <p:txBody>
            <a:bodyPr wrap="square">
              <a:spAutoFit/>
            </a:bodyPr>
            <a:lstStyle/>
            <a:p>
              <a:pPr algn="ctr"/>
              <a:r>
                <a:rPr lang="en-US" sz="3200" b="1" dirty="0" err="1">
                  <a:ln w="9525">
                    <a:solidFill>
                      <a:schemeClr val="bg1"/>
                    </a:solidFill>
                    <a:prstDash val="solid"/>
                  </a:ln>
                  <a:solidFill>
                    <a:srgbClr val="775B46"/>
                  </a:solidFill>
                  <a:effectLst>
                    <a:innerShdw blurRad="63500" dist="50800" dir="18900000">
                      <a:prstClr val="black">
                        <a:alpha val="50000"/>
                      </a:prstClr>
                    </a:innerShdw>
                  </a:effectLst>
                  <a:latin typeface="Times New Roman" panose="02020603050405020304" pitchFamily="18" charset="0"/>
                  <a:cs typeface="Times New Roman" panose="02020603050405020304" pitchFamily="18" charset="0"/>
                </a:rPr>
                <a:t>Trần</a:t>
              </a:r>
              <a:r>
                <a:rPr lang="en-US" sz="3200" b="1" dirty="0">
                  <a:ln w="9525">
                    <a:solidFill>
                      <a:schemeClr val="bg1"/>
                    </a:solidFill>
                    <a:prstDash val="solid"/>
                  </a:ln>
                  <a:solidFill>
                    <a:srgbClr val="775B46"/>
                  </a:solidFill>
                  <a:effectLst>
                    <a:innerShdw blurRad="63500" dist="50800" dir="18900000">
                      <a:prstClr val="black">
                        <a:alpha val="50000"/>
                      </a:prstClr>
                    </a:innerShdw>
                  </a:effectLst>
                  <a:latin typeface="Times New Roman" panose="02020603050405020304" pitchFamily="18" charset="0"/>
                  <a:cs typeface="Times New Roman" panose="02020603050405020304" pitchFamily="18" charset="0"/>
                </a:rPr>
                <a:t> </a:t>
              </a:r>
              <a:r>
                <a:rPr lang="en-US" sz="3200" b="1" dirty="0" err="1">
                  <a:ln w="9525">
                    <a:solidFill>
                      <a:schemeClr val="bg1"/>
                    </a:solidFill>
                    <a:prstDash val="solid"/>
                  </a:ln>
                  <a:solidFill>
                    <a:srgbClr val="775B46"/>
                  </a:solidFill>
                  <a:effectLst>
                    <a:innerShdw blurRad="63500" dist="50800" dir="18900000">
                      <a:prstClr val="black">
                        <a:alpha val="50000"/>
                      </a:prstClr>
                    </a:innerShdw>
                  </a:effectLst>
                  <a:latin typeface="Times New Roman" panose="02020603050405020304" pitchFamily="18" charset="0"/>
                  <a:cs typeface="Times New Roman" panose="02020603050405020304" pitchFamily="18" charset="0"/>
                </a:rPr>
                <a:t>Quốc</a:t>
              </a:r>
              <a:r>
                <a:rPr lang="en-US" sz="3200" b="1" dirty="0">
                  <a:ln w="9525">
                    <a:solidFill>
                      <a:schemeClr val="bg1"/>
                    </a:solidFill>
                    <a:prstDash val="solid"/>
                  </a:ln>
                  <a:solidFill>
                    <a:srgbClr val="775B46"/>
                  </a:solidFill>
                  <a:effectLst>
                    <a:innerShdw blurRad="63500" dist="50800" dir="18900000">
                      <a:prstClr val="black">
                        <a:alpha val="50000"/>
                      </a:prstClr>
                    </a:innerShdw>
                  </a:effectLst>
                  <a:latin typeface="Times New Roman" panose="02020603050405020304" pitchFamily="18" charset="0"/>
                  <a:cs typeface="Times New Roman" panose="02020603050405020304" pitchFamily="18" charset="0"/>
                </a:rPr>
                <a:t> </a:t>
              </a:r>
              <a:r>
                <a:rPr lang="en-US" sz="3200" b="1" dirty="0" err="1">
                  <a:ln w="9525">
                    <a:solidFill>
                      <a:schemeClr val="bg1"/>
                    </a:solidFill>
                    <a:prstDash val="solid"/>
                  </a:ln>
                  <a:solidFill>
                    <a:srgbClr val="775B46"/>
                  </a:solidFill>
                  <a:effectLst>
                    <a:innerShdw blurRad="63500" dist="50800" dir="18900000">
                      <a:prstClr val="black">
                        <a:alpha val="50000"/>
                      </a:prstClr>
                    </a:innerShdw>
                  </a:effectLst>
                  <a:latin typeface="Times New Roman" panose="02020603050405020304" pitchFamily="18" charset="0"/>
                  <a:cs typeface="Times New Roman" panose="02020603050405020304" pitchFamily="18" charset="0"/>
                </a:rPr>
                <a:t>Toản</a:t>
              </a:r>
              <a:r>
                <a:rPr lang="en-US" sz="3200" b="1" dirty="0">
                  <a:ln w="9525">
                    <a:solidFill>
                      <a:schemeClr val="bg1"/>
                    </a:solidFill>
                    <a:prstDash val="solid"/>
                  </a:ln>
                  <a:solidFill>
                    <a:srgbClr val="775B46"/>
                  </a:solidFill>
                  <a:effectLst>
                    <a:innerShdw blurRad="63500" dist="50800" dir="18900000">
                      <a:prstClr val="black">
                        <a:alpha val="50000"/>
                      </a:prstClr>
                    </a:innerShdw>
                  </a:effectLst>
                  <a:latin typeface="Times New Roman" panose="02020603050405020304" pitchFamily="18" charset="0"/>
                  <a:cs typeface="Times New Roman" panose="02020603050405020304" pitchFamily="18" charset="0"/>
                </a:rPr>
                <a:t> (</a:t>
              </a:r>
              <a:r>
                <a:rPr lang="en-VN" sz="3200" b="0" i="0" u="none" strike="noStrike" dirty="0">
                  <a:solidFill>
                    <a:srgbClr val="0070C0"/>
                  </a:solidFill>
                  <a:effectLst/>
                  <a:latin typeface="Times New Roman" panose="02020603050405020304" pitchFamily="18" charset="0"/>
                  <a:cs typeface="Times New Roman" panose="02020603050405020304" pitchFamily="18" charset="0"/>
                </a:rPr>
                <a:t>1267- 1285)</a:t>
              </a:r>
              <a:endParaRPr lang="en-US" sz="3200" dirty="0">
                <a:effectLst>
                  <a:innerShdw blurRad="63500" dist="50800" dir="18900000">
                    <a:prstClr val="black">
                      <a:alpha val="50000"/>
                    </a:prstClr>
                  </a:innerShdw>
                </a:effectLst>
                <a:latin typeface="Times New Roman" panose="02020603050405020304" pitchFamily="18" charset="0"/>
                <a:cs typeface="Times New Roman" panose="02020603050405020304" pitchFamily="18" charset="0"/>
              </a:endParaRPr>
            </a:p>
          </p:txBody>
        </p:sp>
      </p:grpSp>
      <p:grpSp>
        <p:nvGrpSpPr>
          <p:cNvPr id="24" name="Group 23">
            <a:extLst>
              <a:ext uri="{FF2B5EF4-FFF2-40B4-BE49-F238E27FC236}">
                <a16:creationId xmlns:a16="http://schemas.microsoft.com/office/drawing/2014/main" id="{B814E717-5EDC-43AA-A0B0-FF562EC91B44}"/>
              </a:ext>
            </a:extLst>
          </p:cNvPr>
          <p:cNvGrpSpPr/>
          <p:nvPr/>
        </p:nvGrpSpPr>
        <p:grpSpPr>
          <a:xfrm>
            <a:off x="4719183" y="1578615"/>
            <a:ext cx="6992442" cy="3700769"/>
            <a:chOff x="7377545" y="872837"/>
            <a:chExt cx="4703650" cy="4977246"/>
          </a:xfrm>
        </p:grpSpPr>
        <p:grpSp>
          <p:nvGrpSpPr>
            <p:cNvPr id="25" name="Group 24">
              <a:extLst>
                <a:ext uri="{FF2B5EF4-FFF2-40B4-BE49-F238E27FC236}">
                  <a16:creationId xmlns:a16="http://schemas.microsoft.com/office/drawing/2014/main" id="{91B5C103-4A5C-42AC-BDA8-EB198B285D94}"/>
                </a:ext>
              </a:extLst>
            </p:cNvPr>
            <p:cNvGrpSpPr/>
            <p:nvPr/>
          </p:nvGrpSpPr>
          <p:grpSpPr>
            <a:xfrm>
              <a:off x="7377545" y="872837"/>
              <a:ext cx="4703650" cy="4977246"/>
              <a:chOff x="3397828" y="120423"/>
              <a:chExt cx="8503782" cy="5701418"/>
            </a:xfrm>
          </p:grpSpPr>
          <p:sp>
            <p:nvSpPr>
              <p:cNvPr id="27" name="矩形 24">
                <a:extLst>
                  <a:ext uri="{FF2B5EF4-FFF2-40B4-BE49-F238E27FC236}">
                    <a16:creationId xmlns:a16="http://schemas.microsoft.com/office/drawing/2014/main" id="{D43A9F0E-9158-44CC-AFD3-3E5CDAB38234}"/>
                  </a:ext>
                </a:extLst>
              </p:cNvPr>
              <p:cNvSpPr/>
              <p:nvPr/>
            </p:nvSpPr>
            <p:spPr>
              <a:xfrm>
                <a:off x="3397828" y="120423"/>
                <a:ext cx="8503782" cy="5701418"/>
              </a:xfrm>
              <a:prstGeom prst="plaque">
                <a:avLst>
                  <a:gd name="adj" fmla="val 5811"/>
                </a:avLst>
              </a:prstGeom>
              <a:solidFill>
                <a:srgbClr val="EBF9D3"/>
              </a:solidFill>
              <a:ln w="28575">
                <a:solidFill>
                  <a:srgbClr val="F1D06D"/>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8" name="图片 6">
                <a:extLst>
                  <a:ext uri="{FF2B5EF4-FFF2-40B4-BE49-F238E27FC236}">
                    <a16:creationId xmlns:a16="http://schemas.microsoft.com/office/drawing/2014/main" id="{16990E10-F153-4DFF-8B30-170B6B51578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39390" y="458869"/>
                <a:ext cx="8406791" cy="4986128"/>
              </a:xfrm>
              <a:prstGeom prst="rect">
                <a:avLst/>
              </a:prstGeom>
            </p:spPr>
          </p:pic>
        </p:grpSp>
        <p:sp>
          <p:nvSpPr>
            <p:cNvPr id="26" name="TextBox 25">
              <a:extLst>
                <a:ext uri="{FF2B5EF4-FFF2-40B4-BE49-F238E27FC236}">
                  <a16:creationId xmlns:a16="http://schemas.microsoft.com/office/drawing/2014/main" id="{0257AE43-769E-454B-9EC7-17786E102363}"/>
                </a:ext>
              </a:extLst>
            </p:cNvPr>
            <p:cNvSpPr txBox="1"/>
            <p:nvPr/>
          </p:nvSpPr>
          <p:spPr>
            <a:xfrm>
              <a:off x="7482558" y="1366119"/>
              <a:ext cx="4485954" cy="4180748"/>
            </a:xfrm>
            <a:prstGeom prst="rect">
              <a:avLst/>
            </a:prstGeom>
            <a:noFill/>
          </p:spPr>
          <p:txBody>
            <a:bodyPr wrap="square">
              <a:spAutoFit/>
            </a:bodyPr>
            <a:lstStyle/>
            <a:p>
              <a:pPr algn="just">
                <a:spcBef>
                  <a:spcPct val="50000"/>
                </a:spcBef>
              </a:pPr>
              <a:r>
                <a:rPr lang="vi-VN" sz="2800" b="0" i="0" u="none" strike="noStrike" dirty="0">
                  <a:solidFill>
                    <a:srgbClr val="0070C0"/>
                  </a:solidFill>
                  <a:effectLst/>
                  <a:latin typeface="Times New Roman" panose="02020603050405020304" pitchFamily="18" charset="0"/>
                </a:rPr>
                <a:t>Ông thuộc dõng dõi vua Trần. Cha mất sớm, ông ở với mẹ và được chú là Chiêu Thành Vương dạy dỗ chu đáo. Ngay từ nhỏ, ông đã bộc lộ năng khiếu võ nghệ và lòng quả cảm hơn người, rất ham đọc sách quân sự và có chí lớn. Ông được phong tước </a:t>
              </a:r>
              <a:r>
                <a:rPr lang="vi-VN" sz="2800" b="1" i="0" u="none" strike="noStrike" dirty="0">
                  <a:solidFill>
                    <a:srgbClr val="0070C0"/>
                  </a:solidFill>
                  <a:effectLst/>
                  <a:latin typeface="Times New Roman" panose="02020603050405020304" pitchFamily="18" charset="0"/>
                </a:rPr>
                <a:t>Hoài Văn Hầu</a:t>
              </a:r>
              <a:r>
                <a:rPr lang="vi-VN" sz="2800" b="0" i="0" u="none" strike="noStrike" dirty="0">
                  <a:solidFill>
                    <a:srgbClr val="0070C0"/>
                  </a:solidFill>
                  <a:effectLst/>
                  <a:latin typeface="Times New Roman" panose="02020603050405020304" pitchFamily="18" charset="0"/>
                </a:rPr>
                <a:t> khi mới 15 tuổi.</a:t>
              </a:r>
              <a:endParaRPr lang="en-US" altLang="en-US" sz="2800" b="1" dirty="0">
                <a:solidFill>
                  <a:srgbClr val="02546A"/>
                </a:solidFill>
                <a:latin typeface="Times New Roman" panose="02020603050405020304" pitchFamily="18" charset="0"/>
                <a:cs typeface="Times New Roman" panose="02020603050405020304" pitchFamily="18" charset="0"/>
              </a:endParaRPr>
            </a:p>
          </p:txBody>
        </p:sp>
      </p:grpSp>
      <p:pic>
        <p:nvPicPr>
          <p:cNvPr id="2" name="Picture 1">
            <a:extLst>
              <a:ext uri="{FF2B5EF4-FFF2-40B4-BE49-F238E27FC236}">
                <a16:creationId xmlns:a16="http://schemas.microsoft.com/office/drawing/2014/main" id="{3A3358BD-720A-26F3-2A46-3A394A2D7AB4}"/>
              </a:ext>
            </a:extLst>
          </p:cNvPr>
          <p:cNvPicPr>
            <a:picLocks noChangeAspect="1"/>
          </p:cNvPicPr>
          <p:nvPr/>
        </p:nvPicPr>
        <p:blipFill>
          <a:blip r:embed="rId4"/>
          <a:stretch>
            <a:fillRect/>
          </a:stretch>
        </p:blipFill>
        <p:spPr>
          <a:xfrm>
            <a:off x="480375" y="1443038"/>
            <a:ext cx="3632120" cy="3591736"/>
          </a:xfrm>
          <a:prstGeom prst="rect">
            <a:avLst/>
          </a:prstGeom>
        </p:spPr>
      </p:pic>
    </p:spTree>
    <p:extLst>
      <p:ext uri="{BB962C8B-B14F-4D97-AF65-F5344CB8AC3E}">
        <p14:creationId xmlns:p14="http://schemas.microsoft.com/office/powerpoint/2010/main" val="149434825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500"/>
                                        <p:tgtEl>
                                          <p:spTgt spid="22"/>
                                        </p:tgtEl>
                                      </p:cBhvr>
                                    </p:animEffect>
                                  </p:childTnLst>
                                </p:cTn>
                              </p:par>
                            </p:childTnLst>
                          </p:cTn>
                        </p:par>
                        <p:par>
                          <p:cTn id="8" fill="hold">
                            <p:stCondLst>
                              <p:cond delay="500"/>
                            </p:stCondLst>
                            <p:childTnLst>
                              <p:par>
                                <p:cTn id="9" presetID="25"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14" dur="1000" fill="hold"/>
                                        <p:tgtEl>
                                          <p:spTgt spid="13"/>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8"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p:tgtEl>
                                          <p:spTgt spid="24"/>
                                        </p:tgtEl>
                                        <p:attrNameLst>
                                          <p:attrName>ppt_x</p:attrName>
                                        </p:attrNameLst>
                                      </p:cBhvr>
                                      <p:tavLst>
                                        <p:tav tm="0">
                                          <p:val>
                                            <p:strVal val="#ppt_x-#ppt_w*1.125000"/>
                                          </p:val>
                                        </p:tav>
                                        <p:tav tm="100000">
                                          <p:val>
                                            <p:strVal val="#ppt_x"/>
                                          </p:val>
                                        </p:tav>
                                      </p:tavLst>
                                    </p:anim>
                                    <p:animEffect transition="in" filter="wipe(right)">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 descr="图片包含 矢量图形, 文字&#10;&#10;已生成高可信度的说明">
            <a:extLst>
              <a:ext uri="{FF2B5EF4-FFF2-40B4-BE49-F238E27FC236}">
                <a16:creationId xmlns:a16="http://schemas.microsoft.com/office/drawing/2014/main" id="{2F89B03B-8E83-4F08-B63E-B94AD7073F0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3827" b="29462"/>
          <a:stretch/>
        </p:blipFill>
        <p:spPr>
          <a:xfrm>
            <a:off x="0" y="4242921"/>
            <a:ext cx="12191999" cy="366816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834920"/>
            <a:ext cx="11380224" cy="9987963"/>
          </a:xfrm>
          <a:prstGeom prst="rect">
            <a:avLst/>
          </a:prstGeom>
        </p:spPr>
      </p:pic>
      <p:sp>
        <p:nvSpPr>
          <p:cNvPr id="8" name="文本框 6">
            <a:extLst>
              <a:ext uri="{FF2B5EF4-FFF2-40B4-BE49-F238E27FC236}">
                <a16:creationId xmlns:a16="http://schemas.microsoft.com/office/drawing/2014/main" id="{14E1C89D-F82E-46A6-B0B5-8C5C7843D6E8}"/>
              </a:ext>
            </a:extLst>
          </p:cNvPr>
          <p:cNvSpPr txBox="1"/>
          <p:nvPr/>
        </p:nvSpPr>
        <p:spPr>
          <a:xfrm>
            <a:off x="1885948" y="3159062"/>
            <a:ext cx="9144001" cy="2027478"/>
          </a:xfrm>
          <a:prstGeom prst="rect">
            <a:avLst/>
          </a:prstGeom>
          <a:noFill/>
        </p:spPr>
        <p:txBody>
          <a:bodyPr wrap="square" rtlCol="0">
            <a:spAutoFit/>
          </a:bodyPr>
          <a:lstStyle>
            <a:defPPr>
              <a:defRPr lang="zh-CN"/>
            </a:defPPr>
            <a:lvl1pPr algn="just">
              <a:lnSpc>
                <a:spcPct val="120000"/>
              </a:lnSpc>
              <a:defRPr sz="3600" i="0">
                <a:solidFill>
                  <a:srgbClr val="A05B2E"/>
                </a:solidFill>
                <a:effectLst/>
                <a:latin typeface="思源黑体 CN Bold" panose="020B0800000000000000" pitchFamily="34" charset="-122"/>
                <a:ea typeface="思源黑体 CN Bold" panose="020B0800000000000000" pitchFamily="34" charset="-122"/>
              </a:defRPr>
            </a:lvl1pPr>
          </a:lstStyle>
          <a:p>
            <a:r>
              <a:rPr lang="en-US" altLang="zh-CN" sz="11500" b="1" dirty="0">
                <a:solidFill>
                  <a:schemeClr val="accent2"/>
                </a:solidFill>
                <a:effectLst>
                  <a:glow rad="101600">
                    <a:schemeClr val="accent1">
                      <a:satMod val="175000"/>
                      <a:alpha val="40000"/>
                    </a:schemeClr>
                  </a:glow>
                  <a:outerShdw blurRad="50800" dist="38100" algn="l" rotWithShape="0">
                    <a:prstClr val="black">
                      <a:alpha val="40000"/>
                    </a:prstClr>
                  </a:outerShdw>
                  <a:reflection blurRad="6350" stA="55000" endA="300" endPos="45500" dir="5400000" sy="-100000" algn="bl" rotWithShape="0"/>
                </a:effectLst>
                <a:latin typeface="#9Slide03 SVNNeutraface 2" panose="02000600040000020004" pitchFamily="2" charset="77"/>
                <a:ea typeface="Verdana" panose="020B0604030504040204" pitchFamily="34" charset="0"/>
              </a:rPr>
              <a:t>LUYỆN ĐỌC</a:t>
            </a:r>
            <a:endParaRPr lang="zh-CN" altLang="en-US" sz="11500" b="1" dirty="0">
              <a:solidFill>
                <a:schemeClr val="accent2"/>
              </a:solidFill>
              <a:effectLst>
                <a:glow rad="101600">
                  <a:schemeClr val="accent1">
                    <a:satMod val="175000"/>
                    <a:alpha val="40000"/>
                  </a:schemeClr>
                </a:glow>
                <a:outerShdw blurRad="50800" dist="38100" algn="l" rotWithShape="0">
                  <a:prstClr val="black">
                    <a:alpha val="40000"/>
                  </a:prstClr>
                </a:outerShdw>
                <a:reflection blurRad="6350" stA="55000" endA="300" endPos="45500" dir="5400000" sy="-100000" algn="bl" rotWithShape="0"/>
              </a:effectLst>
              <a:latin typeface="#9Slide03 SVNNeutraface 2" panose="02000600040000020004" pitchFamily="2" charset="77"/>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2132" y="0"/>
            <a:ext cx="5664435" cy="6850808"/>
          </a:xfrm>
          <a:prstGeom prst="rect">
            <a:avLst/>
          </a:prstGeom>
        </p:spPr>
      </p:pic>
    </p:spTree>
    <p:extLst>
      <p:ext uri="{BB962C8B-B14F-4D97-AF65-F5344CB8AC3E}">
        <p14:creationId xmlns:p14="http://schemas.microsoft.com/office/powerpoint/2010/main" val="188442105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3947"/>
                                  </p:iterate>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8">
            <a:extLst>
              <a:ext uri="{FF2B5EF4-FFF2-40B4-BE49-F238E27FC236}">
                <a16:creationId xmlns:a16="http://schemas.microsoft.com/office/drawing/2014/main" id="{6B313825-54FD-4450-B80B-550C18F194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850" y="5182559"/>
            <a:ext cx="5920402" cy="1488343"/>
          </a:xfrm>
          <a:prstGeom prst="rect">
            <a:avLst/>
          </a:prstGeom>
        </p:spPr>
      </p:pic>
      <p:pic>
        <p:nvPicPr>
          <p:cNvPr id="25" name="图片 7">
            <a:extLst>
              <a:ext uri="{FF2B5EF4-FFF2-40B4-BE49-F238E27FC236}">
                <a16:creationId xmlns:a16="http://schemas.microsoft.com/office/drawing/2014/main" id="{4925B8AA-0D66-4944-8163-D394E3417E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419724"/>
            <a:ext cx="5884750" cy="1438275"/>
          </a:xfrm>
          <a:prstGeom prst="rect">
            <a:avLst/>
          </a:prstGeom>
        </p:spPr>
      </p:pic>
      <p:pic>
        <p:nvPicPr>
          <p:cNvPr id="26" name="图片 9">
            <a:extLst>
              <a:ext uri="{FF2B5EF4-FFF2-40B4-BE49-F238E27FC236}">
                <a16:creationId xmlns:a16="http://schemas.microsoft.com/office/drawing/2014/main" id="{74F046AC-8A88-49E5-A40C-9F7FE41771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0846" y="5715733"/>
            <a:ext cx="5884750" cy="1142266"/>
          </a:xfrm>
          <a:prstGeom prst="rect">
            <a:avLst/>
          </a:prstGeom>
        </p:spPr>
      </p:pic>
      <p:pic>
        <p:nvPicPr>
          <p:cNvPr id="23" name="图片 66" descr="云">
            <a:extLst>
              <a:ext uri="{FF2B5EF4-FFF2-40B4-BE49-F238E27FC236}">
                <a16:creationId xmlns:a16="http://schemas.microsoft.com/office/drawing/2014/main" id="{DC08F703-71DC-465A-8B4F-89B07F57BBAC}"/>
              </a:ext>
            </a:extLst>
          </p:cNvPr>
          <p:cNvPicPr>
            <a:picLocks noChangeAspect="1"/>
          </p:cNvPicPr>
          <p:nvPr/>
        </p:nvPicPr>
        <p:blipFill>
          <a:blip r:embed="rId5"/>
          <a:stretch>
            <a:fillRect/>
          </a:stretch>
        </p:blipFill>
        <p:spPr>
          <a:xfrm>
            <a:off x="0" y="-8890"/>
            <a:ext cx="12192000" cy="1950720"/>
          </a:xfrm>
          <a:prstGeom prst="rect">
            <a:avLst/>
          </a:prstGeom>
        </p:spPr>
      </p:pic>
      <p:grpSp>
        <p:nvGrpSpPr>
          <p:cNvPr id="32" name="Group 31">
            <a:extLst>
              <a:ext uri="{FF2B5EF4-FFF2-40B4-BE49-F238E27FC236}">
                <a16:creationId xmlns:a16="http://schemas.microsoft.com/office/drawing/2014/main" id="{6FD6016E-970D-4D78-8A42-B896783688EC}"/>
              </a:ext>
            </a:extLst>
          </p:cNvPr>
          <p:cNvGrpSpPr/>
          <p:nvPr/>
        </p:nvGrpSpPr>
        <p:grpSpPr>
          <a:xfrm>
            <a:off x="-333241" y="290871"/>
            <a:ext cx="12435982" cy="6483804"/>
            <a:chOff x="7155732" y="872837"/>
            <a:chExt cx="4925464" cy="4977246"/>
          </a:xfrm>
        </p:grpSpPr>
        <p:sp>
          <p:nvSpPr>
            <p:cNvPr id="20" name="矩形 24">
              <a:extLst>
                <a:ext uri="{FF2B5EF4-FFF2-40B4-BE49-F238E27FC236}">
                  <a16:creationId xmlns:a16="http://schemas.microsoft.com/office/drawing/2014/main" id="{D0C5F236-DE92-4AD8-A615-2DDF594A10C5}"/>
                </a:ext>
              </a:extLst>
            </p:cNvPr>
            <p:cNvSpPr/>
            <p:nvPr/>
          </p:nvSpPr>
          <p:spPr>
            <a:xfrm>
              <a:off x="7377546" y="872837"/>
              <a:ext cx="4703650" cy="4977246"/>
            </a:xfrm>
            <a:prstGeom prst="plaque">
              <a:avLst>
                <a:gd name="adj" fmla="val 5811"/>
              </a:avLst>
            </a:prstGeom>
            <a:solidFill>
              <a:srgbClr val="EBF9D3"/>
            </a:solidFill>
            <a:ln w="28575">
              <a:solidFill>
                <a:srgbClr val="F1D06D"/>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1" name="TextBox 30">
              <a:extLst>
                <a:ext uri="{FF2B5EF4-FFF2-40B4-BE49-F238E27FC236}">
                  <a16:creationId xmlns:a16="http://schemas.microsoft.com/office/drawing/2014/main" id="{02D418E8-AB4C-4429-8205-6A8322862D2F}"/>
                </a:ext>
              </a:extLst>
            </p:cNvPr>
            <p:cNvSpPr txBox="1"/>
            <p:nvPr/>
          </p:nvSpPr>
          <p:spPr>
            <a:xfrm>
              <a:off x="7155732" y="878897"/>
              <a:ext cx="4831958" cy="590656"/>
            </a:xfrm>
            <a:prstGeom prst="rect">
              <a:avLst/>
            </a:prstGeom>
            <a:noFill/>
          </p:spPr>
          <p:txBody>
            <a:bodyPr wrap="square">
              <a:spAutoFit/>
            </a:bodyPr>
            <a:lstStyle/>
            <a:p>
              <a:pPr algn="ctr">
                <a:spcBef>
                  <a:spcPct val="50000"/>
                </a:spcBef>
              </a:pPr>
              <a:r>
                <a:rPr lang="en-US" altLang="en-US" sz="4400" b="1" dirty="0">
                  <a:solidFill>
                    <a:srgbClr val="C00000"/>
                  </a:solidFill>
                  <a:latin typeface="#9Slide03 SVNEvery Movie Every " panose="02000500000000000000" pitchFamily="2" charset="77"/>
                  <a:cs typeface="Times New Roman" panose="02020603050405020304" pitchFamily="18" charset="0"/>
                </a:rPr>
                <a:t>	</a:t>
              </a:r>
              <a:r>
                <a:rPr lang="en-US" altLang="en-US" sz="4400" b="1" dirty="0" err="1">
                  <a:solidFill>
                    <a:srgbClr val="C00000"/>
                  </a:solidFill>
                  <a:latin typeface="#9Slide03 SVNEvery Movie Every " panose="02000500000000000000" pitchFamily="2" charset="77"/>
                  <a:cs typeface="Times New Roman" panose="02020603050405020304" pitchFamily="18" charset="0"/>
                </a:rPr>
                <a:t>Bóp</a:t>
              </a:r>
              <a:r>
                <a:rPr lang="en-US" altLang="en-US" sz="4400" b="1" dirty="0">
                  <a:solidFill>
                    <a:srgbClr val="C00000"/>
                  </a:solidFill>
                  <a:latin typeface="#9Slide03 SVNEvery Movie Every " panose="02000500000000000000" pitchFamily="2" charset="77"/>
                  <a:cs typeface="Times New Roman" panose="02020603050405020304" pitchFamily="18" charset="0"/>
                </a:rPr>
                <a:t> </a:t>
              </a:r>
              <a:r>
                <a:rPr lang="en-US" altLang="en-US" sz="4400" b="1" dirty="0" err="1">
                  <a:solidFill>
                    <a:srgbClr val="C00000"/>
                  </a:solidFill>
                  <a:latin typeface="#9Slide03 SVNEvery Movie Every " panose="02000500000000000000" pitchFamily="2" charset="77"/>
                  <a:cs typeface="Times New Roman" panose="02020603050405020304" pitchFamily="18" charset="0"/>
                </a:rPr>
                <a:t>nát</a:t>
              </a:r>
              <a:r>
                <a:rPr lang="en-US" altLang="en-US" sz="4400" b="1" dirty="0">
                  <a:solidFill>
                    <a:srgbClr val="C00000"/>
                  </a:solidFill>
                  <a:latin typeface="#9Slide03 SVNEvery Movie Every " panose="02000500000000000000" pitchFamily="2" charset="77"/>
                  <a:cs typeface="Times New Roman" panose="02020603050405020304" pitchFamily="18" charset="0"/>
                </a:rPr>
                <a:t> </a:t>
              </a:r>
              <a:r>
                <a:rPr lang="en-US" altLang="en-US" sz="4400" b="1" dirty="0" err="1">
                  <a:solidFill>
                    <a:srgbClr val="C00000"/>
                  </a:solidFill>
                  <a:latin typeface="#9Slide03 SVNEvery Movie Every " panose="02000500000000000000" pitchFamily="2" charset="77"/>
                  <a:cs typeface="Times New Roman" panose="02020603050405020304" pitchFamily="18" charset="0"/>
                </a:rPr>
                <a:t>quả</a:t>
              </a:r>
              <a:r>
                <a:rPr lang="en-US" altLang="en-US" sz="4400" b="1" dirty="0">
                  <a:solidFill>
                    <a:srgbClr val="C00000"/>
                  </a:solidFill>
                  <a:latin typeface="#9Slide03 SVNEvery Movie Every " panose="02000500000000000000" pitchFamily="2" charset="77"/>
                  <a:cs typeface="Times New Roman" panose="02020603050405020304" pitchFamily="18" charset="0"/>
                </a:rPr>
                <a:t> cam</a:t>
              </a:r>
            </a:p>
          </p:txBody>
        </p:sp>
      </p:grpSp>
      <p:sp>
        <p:nvSpPr>
          <p:cNvPr id="2" name="TextBox 1">
            <a:extLst>
              <a:ext uri="{FF2B5EF4-FFF2-40B4-BE49-F238E27FC236}">
                <a16:creationId xmlns:a16="http://schemas.microsoft.com/office/drawing/2014/main" id="{1B405E76-91CE-3B7D-B3A8-61851F8CE073}"/>
              </a:ext>
            </a:extLst>
          </p:cNvPr>
          <p:cNvSpPr txBox="1"/>
          <p:nvPr/>
        </p:nvSpPr>
        <p:spPr>
          <a:xfrm>
            <a:off x="152220" y="964433"/>
            <a:ext cx="11887559" cy="6186309"/>
          </a:xfrm>
          <a:prstGeom prst="rect">
            <a:avLst/>
          </a:prstGeom>
          <a:noFill/>
        </p:spPr>
        <p:txBody>
          <a:bodyPr wrap="square" rtlCol="0">
            <a:spAutoFit/>
          </a:bodyPr>
          <a:lstStyle/>
          <a:p>
            <a:pPr algn="l"/>
            <a:r>
              <a:rPr lang="vi-VN" sz="2200" b="0" i="0" u="none" strike="noStrike" dirty="0">
                <a:solidFill>
                  <a:srgbClr val="616161"/>
                </a:solidFill>
                <a:effectLst/>
                <a:latin typeface="Tahoma" panose="020B0604030504040204" pitchFamily="34" charset="0"/>
              </a:rPr>
              <a:t>     Giặc Nguyên cho sứ thần sang giả vờ mượn đường để xâm chiếm nước ta. Thấy sứ giặc ngang ngược, Trần Quốc Toản vô cùng căm giận.</a:t>
            </a:r>
          </a:p>
          <a:p>
            <a:pPr algn="l"/>
            <a:r>
              <a:rPr lang="vi-VN" sz="2200" b="0" i="0" u="none" strike="noStrike" dirty="0">
                <a:solidFill>
                  <a:srgbClr val="616161"/>
                </a:solidFill>
                <a:effectLst/>
                <a:latin typeface="Tahoma" panose="020B0604030504040204" pitchFamily="34" charset="0"/>
              </a:rPr>
              <a:t>     Biết vua họp bàn việc nước ở dưới thuyền rồng, Quốc Toản muốn gặp để xin vua quyết đánh. Đợi mãi không gặp được vua, cậu liều chết xô mấy người lính gác, xăm xăm xuống bến. </a:t>
            </a:r>
          </a:p>
          <a:p>
            <a:pPr algn="l"/>
            <a:r>
              <a:rPr lang="vi-VN" sz="2200" dirty="0">
                <a:solidFill>
                  <a:srgbClr val="616161"/>
                </a:solidFill>
                <a:latin typeface="Tahoma" panose="020B0604030504040204" pitchFamily="34" charset="0"/>
              </a:rPr>
              <a:t>     Gặp vua, Quốc Toản quỳ xuống tâu:</a:t>
            </a:r>
            <a:endParaRPr lang="vi-VN" sz="2200" b="0" i="0" u="none" strike="noStrike" dirty="0">
              <a:solidFill>
                <a:srgbClr val="616161"/>
              </a:solidFill>
              <a:effectLst/>
              <a:latin typeface="Tahoma" panose="020B0604030504040204" pitchFamily="34" charset="0"/>
            </a:endParaRPr>
          </a:p>
          <a:p>
            <a:pPr algn="l"/>
            <a:r>
              <a:rPr lang="vi-VN" sz="2200" b="0" i="0" u="none" strike="noStrike" dirty="0">
                <a:solidFill>
                  <a:srgbClr val="616161"/>
                </a:solidFill>
                <a:effectLst/>
                <a:latin typeface="Tahoma" panose="020B0604030504040204" pitchFamily="34" charset="0"/>
              </a:rPr>
              <a:t>- Cho giặc mượn đường là mất nước. Xin bệ hạ cho đánh!</a:t>
            </a:r>
          </a:p>
          <a:p>
            <a:pPr algn="l"/>
            <a:r>
              <a:rPr lang="vi-VN" sz="2200" b="0" i="0" u="none" strike="noStrike" dirty="0">
                <a:solidFill>
                  <a:srgbClr val="616161"/>
                </a:solidFill>
                <a:effectLst/>
                <a:latin typeface="Tahoma" panose="020B0604030504040204" pitchFamily="34" charset="0"/>
              </a:rPr>
              <a:t>   Nói xong, cậu tự đặt thanh gươm lên gáy, xin chịu tội.</a:t>
            </a:r>
          </a:p>
          <a:p>
            <a:pPr algn="l"/>
            <a:r>
              <a:rPr lang="vi-VN" sz="2200" b="0" i="0" u="none" strike="noStrike" dirty="0">
                <a:solidFill>
                  <a:srgbClr val="616161"/>
                </a:solidFill>
                <a:effectLst/>
                <a:latin typeface="Tahoma" panose="020B0604030504040204" pitchFamily="34" charset="0"/>
              </a:rPr>
              <a:t>   Vua cho Quốc Toản đứng dậy, ôn tồn bảo:</a:t>
            </a:r>
          </a:p>
          <a:p>
            <a:pPr algn="l"/>
            <a:r>
              <a:rPr lang="vi-VN" sz="2200" b="0" i="0" u="none" strike="noStrike" dirty="0">
                <a:solidFill>
                  <a:srgbClr val="616161"/>
                </a:solidFill>
                <a:effectLst/>
                <a:latin typeface="Tahoma" panose="020B0604030504040204" pitchFamily="34" charset="0"/>
              </a:rPr>
              <a:t>- Quốc Toản làm trái phép nước, lẽ ra phải trị tội. Nhưng còn trẻ mà đã biết lo việc nước, ta có lời khen. </a:t>
            </a:r>
          </a:p>
          <a:p>
            <a:pPr algn="l"/>
            <a:r>
              <a:rPr lang="vi-VN" sz="2200" b="0" i="0" u="none" strike="noStrike" dirty="0">
                <a:solidFill>
                  <a:srgbClr val="616161"/>
                </a:solidFill>
                <a:effectLst/>
                <a:latin typeface="Tahoma" panose="020B0604030504040204" pitchFamily="34" charset="0"/>
              </a:rPr>
              <a:t>   Nói rồi, Vua ban cho Quốc Toản một quả cam.</a:t>
            </a:r>
          </a:p>
          <a:p>
            <a:pPr algn="l"/>
            <a:r>
              <a:rPr lang="vi-VN" sz="2200" b="0" i="0" u="none" strike="noStrike" dirty="0">
                <a:solidFill>
                  <a:srgbClr val="616161"/>
                </a:solidFill>
                <a:effectLst/>
                <a:latin typeface="Tahoma" panose="020B0604030504040204" pitchFamily="34" charset="0"/>
              </a:rPr>
              <a:t>    Quốc Toản ấm ức bước lên bờ: "Vua ban cho cam quý nhưng xem ta như trẻ con, không cho dự bàn việc nước". Nghĩ đến quân giặc ngang ngược, cậu nghiến răng, hai bàn tay bóp chặt.</a:t>
            </a:r>
          </a:p>
          <a:p>
            <a:pPr algn="l"/>
            <a:r>
              <a:rPr lang="vi-VN" sz="2200" b="0" i="0" u="none" strike="noStrike" dirty="0">
                <a:solidFill>
                  <a:srgbClr val="616161"/>
                </a:solidFill>
                <a:effectLst/>
                <a:latin typeface="Tahoma" panose="020B0604030504040204" pitchFamily="34" charset="0"/>
              </a:rPr>
              <a:t>    Khi trở ra, Quốc Toản xoè tay cho mọi người xem cam quý. Nhưng quả cam đã nát từ bao giờ.</a:t>
            </a:r>
          </a:p>
          <a:p>
            <a:pPr algn="r"/>
            <a:r>
              <a:rPr lang="vi-VN" sz="2200" b="0" i="1" u="none" strike="noStrike" dirty="0">
                <a:solidFill>
                  <a:srgbClr val="616161"/>
                </a:solidFill>
                <a:effectLst/>
                <a:latin typeface="Tahoma" panose="020B0604030504040204" pitchFamily="34" charset="0"/>
              </a:rPr>
              <a:t>Theo</a:t>
            </a:r>
            <a:r>
              <a:rPr lang="vi-VN" sz="2200" b="1" i="1" u="none" strike="noStrike" dirty="0">
                <a:solidFill>
                  <a:srgbClr val="616161"/>
                </a:solidFill>
                <a:effectLst/>
                <a:latin typeface="Tahoma" panose="020B0604030504040204" pitchFamily="34" charset="0"/>
              </a:rPr>
              <a:t> </a:t>
            </a:r>
            <a:r>
              <a:rPr lang="vi-VN" sz="2200" b="1" i="0" u="none" strike="noStrike" dirty="0">
                <a:solidFill>
                  <a:srgbClr val="616161"/>
                </a:solidFill>
                <a:effectLst/>
                <a:latin typeface="Tahoma" panose="020B0604030504040204" pitchFamily="34" charset="0"/>
              </a:rPr>
              <a:t>NGUYỄN HUY TƯỞNG</a:t>
            </a:r>
            <a:endParaRPr lang="vi-VN" sz="2200" b="0" i="0" u="none" strike="noStrike" dirty="0">
              <a:solidFill>
                <a:srgbClr val="616161"/>
              </a:solidFill>
              <a:effectLst/>
              <a:latin typeface="Tahoma" panose="020B0604030504040204" pitchFamily="34" charset="0"/>
            </a:endParaRPr>
          </a:p>
          <a:p>
            <a:endParaRPr lang="en-VN" sz="2200" dirty="0"/>
          </a:p>
        </p:txBody>
      </p:sp>
      <p:sp>
        <p:nvSpPr>
          <p:cNvPr id="4" name="Cloud 3">
            <a:extLst>
              <a:ext uri="{FF2B5EF4-FFF2-40B4-BE49-F238E27FC236}">
                <a16:creationId xmlns:a16="http://schemas.microsoft.com/office/drawing/2014/main" id="{24E0F925-5E0C-EC58-8E3E-DDB612562F1E}"/>
              </a:ext>
            </a:extLst>
          </p:cNvPr>
          <p:cNvSpPr/>
          <p:nvPr/>
        </p:nvSpPr>
        <p:spPr>
          <a:xfrm>
            <a:off x="386850" y="83325"/>
            <a:ext cx="1752501" cy="881108"/>
          </a:xfrm>
          <a:prstGeom prst="cloud">
            <a:avLst/>
          </a:prstGeom>
          <a:solidFill>
            <a:srgbClr val="FFDF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dirty="0">
                <a:solidFill>
                  <a:srgbClr val="C00000"/>
                </a:solidFill>
                <a:latin typeface="#9Slide03 IcielPanton Black" pitchFamily="2" charset="77"/>
              </a:rPr>
              <a:t>Đọc mẫu</a:t>
            </a:r>
          </a:p>
        </p:txBody>
      </p:sp>
    </p:spTree>
    <p:extLst>
      <p:ext uri="{BB962C8B-B14F-4D97-AF65-F5344CB8AC3E}">
        <p14:creationId xmlns:p14="http://schemas.microsoft.com/office/powerpoint/2010/main" val="304733847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par>
                                <p:cTn id="11" presetID="22" presetClass="entr" presetSubtype="4"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down)">
                                      <p:cBhvr>
                                        <p:cTn id="16" dur="500"/>
                                        <p:tgtEl>
                                          <p:spTgt spid="26"/>
                                        </p:tgtEl>
                                      </p:cBhvr>
                                    </p:animEffect>
                                  </p:childTnLst>
                                </p:cTn>
                              </p:par>
                              <p:par>
                                <p:cTn id="17" presetID="12" presetClass="entr" presetSubtype="8"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p:tgtEl>
                                          <p:spTgt spid="32"/>
                                        </p:tgtEl>
                                        <p:attrNameLst>
                                          <p:attrName>ppt_x</p:attrName>
                                        </p:attrNameLst>
                                      </p:cBhvr>
                                      <p:tavLst>
                                        <p:tav tm="0">
                                          <p:val>
                                            <p:strVal val="#ppt_x-#ppt_w*1.125000"/>
                                          </p:val>
                                        </p:tav>
                                        <p:tav tm="100000">
                                          <p:val>
                                            <p:strVal val="#ppt_x"/>
                                          </p:val>
                                        </p:tav>
                                      </p:tavLst>
                                    </p:anim>
                                    <p:animEffect transition="in" filter="wipe(right)">
                                      <p:cBhvr>
                                        <p:cTn id="2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2D2E6A90-6AFA-4122-9C40-0FC05CB2A42A}"/>
              </a:ext>
            </a:extLst>
          </p:cNvPr>
          <p:cNvGrpSpPr/>
          <p:nvPr/>
        </p:nvGrpSpPr>
        <p:grpSpPr>
          <a:xfrm>
            <a:off x="-151616" y="45406"/>
            <a:ext cx="3110630" cy="3683450"/>
            <a:chOff x="161633" y="-300918"/>
            <a:chExt cx="4665945" cy="5525175"/>
          </a:xfrm>
        </p:grpSpPr>
        <p:pic>
          <p:nvPicPr>
            <p:cNvPr id="7" name="Picture 6" descr="A picture containing icon&#10;&#10;Description automatically generated">
              <a:extLst>
                <a:ext uri="{FF2B5EF4-FFF2-40B4-BE49-F238E27FC236}">
                  <a16:creationId xmlns:a16="http://schemas.microsoft.com/office/drawing/2014/main" id="{E8F0473E-5ACC-4496-AD3D-4B56977201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633" y="-300918"/>
              <a:ext cx="4665945" cy="5525175"/>
            </a:xfrm>
            <a:prstGeom prst="rect">
              <a:avLst/>
            </a:prstGeom>
          </p:spPr>
        </p:pic>
        <p:sp>
          <p:nvSpPr>
            <p:cNvPr id="9" name="TextBox 8">
              <a:extLst>
                <a:ext uri="{FF2B5EF4-FFF2-40B4-BE49-F238E27FC236}">
                  <a16:creationId xmlns:a16="http://schemas.microsoft.com/office/drawing/2014/main" id="{4FEF1149-AF49-4E9F-9FFA-23FF6661F174}"/>
                </a:ext>
              </a:extLst>
            </p:cNvPr>
            <p:cNvSpPr txBox="1"/>
            <p:nvPr/>
          </p:nvSpPr>
          <p:spPr>
            <a:xfrm>
              <a:off x="981209" y="3449864"/>
              <a:ext cx="2729594" cy="1061829"/>
            </a:xfrm>
            <a:prstGeom prst="rect">
              <a:avLst/>
            </a:prstGeom>
            <a:noFill/>
          </p:spPr>
          <p:txBody>
            <a:bodyPr wrap="none" rtlCol="0">
              <a:spAutoFit/>
            </a:bodyPr>
            <a:lstStyle/>
            <a:p>
              <a:r>
                <a:rPr lang="en-US" sz="4000" b="1" dirty="0" err="1">
                  <a:latin typeface="Times New Roman" panose="02020603050405020304" pitchFamily="18" charset="0"/>
                  <a:cs typeface="Times New Roman" panose="02020603050405020304" pitchFamily="18" charset="0"/>
                </a:rPr>
                <a:t>sứ</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thần</a:t>
              </a:r>
              <a:endParaRPr lang="en-US" sz="4000" b="1" dirty="0">
                <a:latin typeface="Times New Roman" panose="02020603050405020304" pitchFamily="18" charset="0"/>
                <a:cs typeface="Times New Roman" panose="02020603050405020304" pitchFamily="18" charset="0"/>
              </a:endParaRPr>
            </a:p>
          </p:txBody>
        </p:sp>
      </p:grpSp>
      <p:grpSp>
        <p:nvGrpSpPr>
          <p:cNvPr id="14" name="Group 13">
            <a:extLst>
              <a:ext uri="{FF2B5EF4-FFF2-40B4-BE49-F238E27FC236}">
                <a16:creationId xmlns:a16="http://schemas.microsoft.com/office/drawing/2014/main" id="{7A1FCF8F-C44E-4F46-9BF4-2037F2412AD1}"/>
              </a:ext>
            </a:extLst>
          </p:cNvPr>
          <p:cNvGrpSpPr/>
          <p:nvPr/>
        </p:nvGrpSpPr>
        <p:grpSpPr>
          <a:xfrm>
            <a:off x="4223561" y="-24424"/>
            <a:ext cx="3353280" cy="3518285"/>
            <a:chOff x="6335341" y="-36636"/>
            <a:chExt cx="4425786" cy="5277427"/>
          </a:xfrm>
        </p:grpSpPr>
        <p:pic>
          <p:nvPicPr>
            <p:cNvPr id="3" name="Picture 2" descr="Shape&#10;&#10;Description automatically generated with medium confidence">
              <a:extLst>
                <a:ext uri="{FF2B5EF4-FFF2-40B4-BE49-F238E27FC236}">
                  <a16:creationId xmlns:a16="http://schemas.microsoft.com/office/drawing/2014/main" id="{902C02B8-235C-469D-9460-BD7E8F9E49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5341" y="-36636"/>
              <a:ext cx="4425786" cy="5277427"/>
            </a:xfrm>
            <a:prstGeom prst="rect">
              <a:avLst/>
            </a:prstGeom>
          </p:spPr>
        </p:pic>
        <p:sp>
          <p:nvSpPr>
            <p:cNvPr id="10" name="TextBox 9">
              <a:extLst>
                <a:ext uri="{FF2B5EF4-FFF2-40B4-BE49-F238E27FC236}">
                  <a16:creationId xmlns:a16="http://schemas.microsoft.com/office/drawing/2014/main" id="{25FD699A-2576-4DDC-8CFB-0DE79214BAAF}"/>
                </a:ext>
              </a:extLst>
            </p:cNvPr>
            <p:cNvSpPr txBox="1"/>
            <p:nvPr/>
          </p:nvSpPr>
          <p:spPr>
            <a:xfrm>
              <a:off x="6950495" y="3471910"/>
              <a:ext cx="3797547" cy="1061829"/>
            </a:xfrm>
            <a:prstGeom prst="rect">
              <a:avLst/>
            </a:prstGeom>
            <a:noFill/>
          </p:spPr>
          <p:txBody>
            <a:bodyPr wrap="square" rtlCol="0">
              <a:spAutoFit/>
            </a:bodyPr>
            <a:lstStyle/>
            <a:p>
              <a:r>
                <a:rPr lang="en-US" sz="4000" b="1" dirty="0" err="1">
                  <a:latin typeface="Times New Roman" panose="02020603050405020304" pitchFamily="18" charset="0"/>
                  <a:cs typeface="Times New Roman" panose="02020603050405020304" pitchFamily="18" charset="0"/>
                </a:rPr>
                <a:t>xâm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chiếm</a:t>
              </a:r>
              <a:endParaRPr lang="en-US" sz="4000" b="1" dirty="0">
                <a:latin typeface="Times New Roman" panose="02020603050405020304" pitchFamily="18" charset="0"/>
                <a:cs typeface="Times New Roman" panose="02020603050405020304" pitchFamily="18" charset="0"/>
              </a:endParaRPr>
            </a:p>
          </p:txBody>
        </p:sp>
      </p:grpSp>
      <p:grpSp>
        <p:nvGrpSpPr>
          <p:cNvPr id="13" name="Group 12">
            <a:extLst>
              <a:ext uri="{FF2B5EF4-FFF2-40B4-BE49-F238E27FC236}">
                <a16:creationId xmlns:a16="http://schemas.microsoft.com/office/drawing/2014/main" id="{A70BE72B-F243-48E9-A1B4-A87A101AE2B6}"/>
              </a:ext>
            </a:extLst>
          </p:cNvPr>
          <p:cNvGrpSpPr/>
          <p:nvPr/>
        </p:nvGrpSpPr>
        <p:grpSpPr>
          <a:xfrm>
            <a:off x="6754232" y="2977019"/>
            <a:ext cx="3023949" cy="3758401"/>
            <a:chOff x="10213028" y="4393696"/>
            <a:chExt cx="4535923" cy="5637602"/>
          </a:xfrm>
        </p:grpSpPr>
        <p:pic>
          <p:nvPicPr>
            <p:cNvPr id="5" name="Picture 4" descr="A picture containing shape&#10;&#10;Description automatically generated">
              <a:extLst>
                <a:ext uri="{FF2B5EF4-FFF2-40B4-BE49-F238E27FC236}">
                  <a16:creationId xmlns:a16="http://schemas.microsoft.com/office/drawing/2014/main" id="{7750A282-CBD5-4291-9DD5-2897EC1DD4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13028" y="4393696"/>
              <a:ext cx="4535923" cy="5637602"/>
            </a:xfrm>
            <a:prstGeom prst="rect">
              <a:avLst/>
            </a:prstGeom>
          </p:spPr>
        </p:pic>
        <p:sp>
          <p:nvSpPr>
            <p:cNvPr id="11" name="TextBox 10">
              <a:extLst>
                <a:ext uri="{FF2B5EF4-FFF2-40B4-BE49-F238E27FC236}">
                  <a16:creationId xmlns:a16="http://schemas.microsoft.com/office/drawing/2014/main" id="{4480A74B-6F20-427D-8904-A22096382E53}"/>
                </a:ext>
              </a:extLst>
            </p:cNvPr>
            <p:cNvSpPr txBox="1"/>
            <p:nvPr/>
          </p:nvSpPr>
          <p:spPr>
            <a:xfrm>
              <a:off x="10834865" y="8436948"/>
              <a:ext cx="3292248" cy="1061829"/>
            </a:xfrm>
            <a:prstGeom prst="rect">
              <a:avLst/>
            </a:prstGeom>
            <a:noFill/>
          </p:spPr>
          <p:txBody>
            <a:bodyPr wrap="none" rtlCol="0">
              <a:spAutoFit/>
            </a:bodyPr>
            <a:lstStyle/>
            <a:p>
              <a:r>
                <a:rPr lang="en-US" sz="4000" b="1" dirty="0" err="1">
                  <a:latin typeface="Times New Roman" panose="02020603050405020304" pitchFamily="18" charset="0"/>
                  <a:cs typeface="Times New Roman" panose="02020603050405020304" pitchFamily="18" charset="0"/>
                </a:rPr>
                <a:t>xăm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xăm</a:t>
              </a:r>
              <a:endParaRPr lang="en-US" sz="4000" b="1" dirty="0">
                <a:latin typeface="Times New Roman" panose="02020603050405020304" pitchFamily="18" charset="0"/>
                <a:cs typeface="Times New Roman" panose="02020603050405020304" pitchFamily="18" charset="0"/>
              </a:endParaRPr>
            </a:p>
          </p:txBody>
        </p:sp>
      </p:grpSp>
      <p:grpSp>
        <p:nvGrpSpPr>
          <p:cNvPr id="15" name="Group 14">
            <a:extLst>
              <a:ext uri="{FF2B5EF4-FFF2-40B4-BE49-F238E27FC236}">
                <a16:creationId xmlns:a16="http://schemas.microsoft.com/office/drawing/2014/main" id="{3F076E81-EB51-4B57-9158-09F125F32C8A}"/>
              </a:ext>
            </a:extLst>
          </p:cNvPr>
          <p:cNvGrpSpPr/>
          <p:nvPr/>
        </p:nvGrpSpPr>
        <p:grpSpPr>
          <a:xfrm>
            <a:off x="1893074" y="2870567"/>
            <a:ext cx="3110629" cy="3888614"/>
            <a:chOff x="2839610" y="4305850"/>
            <a:chExt cx="4665944" cy="5832921"/>
          </a:xfrm>
        </p:grpSpPr>
        <p:pic>
          <p:nvPicPr>
            <p:cNvPr id="8" name="图片 8">
              <a:extLst>
                <a:ext uri="{FF2B5EF4-FFF2-40B4-BE49-F238E27FC236}">
                  <a16:creationId xmlns:a16="http://schemas.microsoft.com/office/drawing/2014/main" id="{88992A8E-1712-4B4A-8A39-333DEE522432}"/>
                </a:ext>
              </a:extLst>
            </p:cNvPr>
            <p:cNvPicPr>
              <a:picLocks noChangeAspect="1"/>
            </p:cNvPicPr>
            <p:nvPr/>
          </p:nvPicPr>
          <p:blipFill rotWithShape="1">
            <a:blip r:embed="rId6">
              <a:extLst>
                <a:ext uri="{28A0092B-C50C-407E-A947-70E740481C1C}">
                  <a14:useLocalDpi xmlns:a14="http://schemas.microsoft.com/office/drawing/2010/main" val="0"/>
                </a:ext>
              </a:extLst>
            </a:blip>
            <a:srcRect l="67253" t="-2220" r="-1"/>
            <a:stretch>
              <a:fillRect/>
            </a:stretch>
          </p:blipFill>
          <p:spPr>
            <a:xfrm>
              <a:off x="2839610" y="4305850"/>
              <a:ext cx="4665944" cy="5832921"/>
            </a:xfrm>
            <a:prstGeom prst="rect">
              <a:avLst/>
            </a:prstGeom>
          </p:spPr>
        </p:pic>
        <p:sp>
          <p:nvSpPr>
            <p:cNvPr id="12" name="TextBox 11">
              <a:extLst>
                <a:ext uri="{FF2B5EF4-FFF2-40B4-BE49-F238E27FC236}">
                  <a16:creationId xmlns:a16="http://schemas.microsoft.com/office/drawing/2014/main" id="{99FC643B-EEB9-4AD0-9B4F-ED2CAA188B0C}"/>
                </a:ext>
              </a:extLst>
            </p:cNvPr>
            <p:cNvSpPr txBox="1"/>
            <p:nvPr/>
          </p:nvSpPr>
          <p:spPr>
            <a:xfrm>
              <a:off x="3657601" y="8508780"/>
              <a:ext cx="2138085" cy="1061829"/>
            </a:xfrm>
            <a:prstGeom prst="rect">
              <a:avLst/>
            </a:prstGeom>
            <a:noFill/>
          </p:spPr>
          <p:txBody>
            <a:bodyPr wrap="none" rtlCol="0">
              <a:spAutoFit/>
            </a:bodyPr>
            <a:lstStyle/>
            <a:p>
              <a:r>
                <a:rPr lang="en-US" sz="4000" b="1" dirty="0" err="1">
                  <a:latin typeface="Times New Roman" panose="02020603050405020304" pitchFamily="18" charset="0"/>
                  <a:cs typeface="Times New Roman" panose="02020603050405020304" pitchFamily="18" charset="0"/>
                </a:rPr>
                <a:t>trị</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tội</a:t>
              </a:r>
              <a:endParaRPr lang="en-US" sz="4000" b="1" dirty="0">
                <a:latin typeface="Times New Roman" panose="02020603050405020304" pitchFamily="18" charset="0"/>
                <a:cs typeface="Times New Roman" panose="02020603050405020304" pitchFamily="18" charset="0"/>
              </a:endParaRPr>
            </a:p>
          </p:txBody>
        </p:sp>
      </p:grpSp>
      <p:grpSp>
        <p:nvGrpSpPr>
          <p:cNvPr id="25" name="Group 24">
            <a:extLst>
              <a:ext uri="{FF2B5EF4-FFF2-40B4-BE49-F238E27FC236}">
                <a16:creationId xmlns:a16="http://schemas.microsoft.com/office/drawing/2014/main" id="{3206EC66-5BE6-4FB8-915F-FFFEB67ACC4C}"/>
              </a:ext>
            </a:extLst>
          </p:cNvPr>
          <p:cNvGrpSpPr/>
          <p:nvPr/>
        </p:nvGrpSpPr>
        <p:grpSpPr>
          <a:xfrm>
            <a:off x="7348374" y="635001"/>
            <a:ext cx="4724400" cy="1750477"/>
            <a:chOff x="10404031" y="835478"/>
            <a:chExt cx="7086600" cy="2766872"/>
          </a:xfrm>
        </p:grpSpPr>
        <p:sp>
          <p:nvSpPr>
            <p:cNvPr id="24" name="Cloud 23">
              <a:extLst>
                <a:ext uri="{FF2B5EF4-FFF2-40B4-BE49-F238E27FC236}">
                  <a16:creationId xmlns:a16="http://schemas.microsoft.com/office/drawing/2014/main" id="{BB1178C6-6F57-455C-82C8-1D74F1D47320}"/>
                </a:ext>
              </a:extLst>
            </p:cNvPr>
            <p:cNvSpPr/>
            <p:nvPr/>
          </p:nvSpPr>
          <p:spPr>
            <a:xfrm>
              <a:off x="10404031" y="835478"/>
              <a:ext cx="7086600" cy="2726728"/>
            </a:xfrm>
            <a:prstGeom prst="cloud">
              <a:avLst/>
            </a:prstGeom>
            <a:solidFill>
              <a:schemeClr val="bg1">
                <a:alpha val="9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17" name="组合 12">
              <a:extLst>
                <a:ext uri="{FF2B5EF4-FFF2-40B4-BE49-F238E27FC236}">
                  <a16:creationId xmlns:a16="http://schemas.microsoft.com/office/drawing/2014/main" id="{1798A1AD-3797-4469-B5AF-7BC0C340A822}"/>
                </a:ext>
              </a:extLst>
            </p:cNvPr>
            <p:cNvGrpSpPr/>
            <p:nvPr/>
          </p:nvGrpSpPr>
          <p:grpSpPr>
            <a:xfrm>
              <a:off x="10963731" y="1496869"/>
              <a:ext cx="6309903" cy="2105481"/>
              <a:chOff x="2604152" y="873043"/>
              <a:chExt cx="6309903" cy="2105481"/>
            </a:xfrm>
          </p:grpSpPr>
          <p:grpSp>
            <p:nvGrpSpPr>
              <p:cNvPr id="18" name="组合 6">
                <a:extLst>
                  <a:ext uri="{FF2B5EF4-FFF2-40B4-BE49-F238E27FC236}">
                    <a16:creationId xmlns:a16="http://schemas.microsoft.com/office/drawing/2014/main" id="{3C8DB1FA-0C63-49FE-A8B7-149680A873D5}"/>
                  </a:ext>
                </a:extLst>
              </p:cNvPr>
              <p:cNvGrpSpPr/>
              <p:nvPr/>
            </p:nvGrpSpPr>
            <p:grpSpPr>
              <a:xfrm>
                <a:off x="2604152" y="931699"/>
                <a:ext cx="6309903" cy="1229810"/>
                <a:chOff x="3771007" y="1083237"/>
                <a:chExt cx="6309903" cy="1229810"/>
              </a:xfrm>
            </p:grpSpPr>
            <p:sp>
              <p:nvSpPr>
                <p:cNvPr id="22" name="矩形 7">
                  <a:extLst>
                    <a:ext uri="{FF2B5EF4-FFF2-40B4-BE49-F238E27FC236}">
                      <a16:creationId xmlns:a16="http://schemas.microsoft.com/office/drawing/2014/main" id="{CC3B6044-1500-4644-BF44-1B9F81B34891}"/>
                    </a:ext>
                  </a:extLst>
                </p:cNvPr>
                <p:cNvSpPr/>
                <p:nvPr/>
              </p:nvSpPr>
              <p:spPr>
                <a:xfrm>
                  <a:off x="3771007" y="1083237"/>
                  <a:ext cx="6309901" cy="1216209"/>
                </a:xfrm>
                <a:prstGeom prst="rect">
                  <a:avLst/>
                </a:prstGeom>
              </p:spPr>
              <p:txBody>
                <a:bodyPr wrap="none">
                  <a:spAutoFit/>
                </a:bodyPr>
                <a:lstStyle/>
                <a:p>
                  <a:pPr lvl="0"/>
                  <a:r>
                    <a:rPr lang="en-US" altLang="zh-CN" sz="4400" dirty="0" err="1">
                      <a:ln w="152400">
                        <a:solidFill>
                          <a:schemeClr val="bg1"/>
                        </a:solidFill>
                      </a:ln>
                      <a:solidFill>
                        <a:schemeClr val="bg1"/>
                      </a:solidFill>
                      <a:effectLst>
                        <a:innerShdw blurRad="63500" dist="50800" dir="13500000">
                          <a:prstClr val="black">
                            <a:alpha val="50000"/>
                          </a:prstClr>
                        </a:innerShdw>
                      </a:effectLst>
                      <a:latin typeface="#9Slide03 SVNNeutraface 2" panose="02000600040000020004" pitchFamily="2" charset="77"/>
                      <a:ea typeface="字魂27号-布丁体" panose="00000505000000000000" pitchFamily="2" charset="-122"/>
                    </a:rPr>
                    <a:t>Luyện</a:t>
                  </a:r>
                  <a:r>
                    <a:rPr lang="en-US" altLang="zh-CN" sz="4400" dirty="0">
                      <a:ln w="152400">
                        <a:solidFill>
                          <a:schemeClr val="bg1"/>
                        </a:solidFill>
                      </a:ln>
                      <a:solidFill>
                        <a:schemeClr val="bg1"/>
                      </a:solidFill>
                      <a:effectLst>
                        <a:innerShdw blurRad="63500" dist="50800" dir="13500000">
                          <a:prstClr val="black">
                            <a:alpha val="50000"/>
                          </a:prstClr>
                        </a:innerShdw>
                      </a:effectLst>
                      <a:latin typeface="#9Slide03 SVNNeutraface 2" panose="02000600040000020004" pitchFamily="2" charset="77"/>
                      <a:ea typeface="字魂27号-布丁体" panose="00000505000000000000" pitchFamily="2" charset="-122"/>
                    </a:rPr>
                    <a:t> </a:t>
                  </a:r>
                  <a:r>
                    <a:rPr lang="en-US" altLang="zh-CN" sz="4400" dirty="0" err="1">
                      <a:ln w="152400">
                        <a:solidFill>
                          <a:schemeClr val="bg1"/>
                        </a:solidFill>
                      </a:ln>
                      <a:solidFill>
                        <a:schemeClr val="bg1"/>
                      </a:solidFill>
                      <a:effectLst>
                        <a:innerShdw blurRad="63500" dist="50800" dir="13500000">
                          <a:prstClr val="black">
                            <a:alpha val="50000"/>
                          </a:prstClr>
                        </a:innerShdw>
                      </a:effectLst>
                      <a:latin typeface="#9Slide03 SVNNeutraface 2" panose="02000600040000020004" pitchFamily="2" charset="77"/>
                      <a:ea typeface="字魂27号-布丁体" panose="00000505000000000000" pitchFamily="2" charset="-122"/>
                    </a:rPr>
                    <a:t>đọc</a:t>
                  </a:r>
                  <a:r>
                    <a:rPr lang="en-US" altLang="zh-CN" sz="4400" dirty="0">
                      <a:ln w="152400">
                        <a:solidFill>
                          <a:schemeClr val="bg1"/>
                        </a:solidFill>
                      </a:ln>
                      <a:solidFill>
                        <a:schemeClr val="bg1"/>
                      </a:solidFill>
                      <a:effectLst>
                        <a:innerShdw blurRad="63500" dist="50800" dir="13500000">
                          <a:prstClr val="black">
                            <a:alpha val="50000"/>
                          </a:prstClr>
                        </a:innerShdw>
                      </a:effectLst>
                      <a:latin typeface="#9Slide03 SVNNeutraface 2" panose="02000600040000020004" pitchFamily="2" charset="77"/>
                      <a:ea typeface="字魂27号-布丁体" panose="00000505000000000000" pitchFamily="2" charset="-122"/>
                    </a:rPr>
                    <a:t> </a:t>
                  </a:r>
                  <a:r>
                    <a:rPr lang="en-US" altLang="zh-CN" sz="4400" dirty="0" err="1">
                      <a:ln w="152400">
                        <a:solidFill>
                          <a:schemeClr val="bg1"/>
                        </a:solidFill>
                      </a:ln>
                      <a:solidFill>
                        <a:schemeClr val="bg1"/>
                      </a:solidFill>
                      <a:effectLst>
                        <a:innerShdw blurRad="63500" dist="50800" dir="13500000">
                          <a:prstClr val="black">
                            <a:alpha val="50000"/>
                          </a:prstClr>
                        </a:innerShdw>
                      </a:effectLst>
                      <a:latin typeface="#9Slide03 SVNNeutraface 2" panose="02000600040000020004" pitchFamily="2" charset="77"/>
                      <a:ea typeface="字魂27号-布丁体" panose="00000505000000000000" pitchFamily="2" charset="-122"/>
                    </a:rPr>
                    <a:t>từ</a:t>
                  </a:r>
                  <a:endParaRPr lang="en-US" altLang="zh-CN" sz="4400" dirty="0">
                    <a:ln w="152400">
                      <a:solidFill>
                        <a:schemeClr val="bg1"/>
                      </a:solidFill>
                    </a:ln>
                    <a:solidFill>
                      <a:schemeClr val="bg1"/>
                    </a:solidFill>
                    <a:effectLst>
                      <a:innerShdw blurRad="63500" dist="50800" dir="13500000">
                        <a:prstClr val="black">
                          <a:alpha val="50000"/>
                        </a:prstClr>
                      </a:innerShdw>
                    </a:effectLst>
                    <a:latin typeface="#9Slide03 SVNNeutraface 2" panose="02000600040000020004" pitchFamily="2" charset="77"/>
                    <a:ea typeface="字魂27号-布丁体" panose="00000505000000000000" pitchFamily="2" charset="-122"/>
                  </a:endParaRPr>
                </a:p>
              </p:txBody>
            </p:sp>
            <p:sp>
              <p:nvSpPr>
                <p:cNvPr id="23" name="矩形 8">
                  <a:extLst>
                    <a:ext uri="{FF2B5EF4-FFF2-40B4-BE49-F238E27FC236}">
                      <a16:creationId xmlns:a16="http://schemas.microsoft.com/office/drawing/2014/main" id="{2ABE23D2-5297-4CAF-A7D4-3361716E6EDD}"/>
                    </a:ext>
                  </a:extLst>
                </p:cNvPr>
                <p:cNvSpPr/>
                <p:nvPr/>
              </p:nvSpPr>
              <p:spPr>
                <a:xfrm>
                  <a:off x="3771007" y="1096840"/>
                  <a:ext cx="6309903" cy="1216207"/>
                </a:xfrm>
                <a:prstGeom prst="rect">
                  <a:avLst/>
                </a:prstGeom>
              </p:spPr>
              <p:txBody>
                <a:bodyPr wrap="none">
                  <a:spAutoFit/>
                </a:bodyPr>
                <a:lstStyle/>
                <a:p>
                  <a:pPr lvl="0"/>
                  <a:r>
                    <a:rPr lang="en-US" altLang="zh-CN" sz="4400" dirty="0" err="1">
                      <a:solidFill>
                        <a:srgbClr val="002060"/>
                      </a:solidFill>
                      <a:latin typeface="#9Slide03 SVNNeutraface 2" panose="02000600040000020004" pitchFamily="2" charset="77"/>
                      <a:ea typeface="字魂27号-布丁体" panose="00000505000000000000" pitchFamily="2" charset="-122"/>
                    </a:rPr>
                    <a:t>Luyện</a:t>
                  </a:r>
                  <a:r>
                    <a:rPr lang="en-US" altLang="zh-CN" sz="4400" dirty="0">
                      <a:solidFill>
                        <a:srgbClr val="002060"/>
                      </a:solidFill>
                      <a:latin typeface="#9Slide03 SVNNeutraface 2" panose="02000600040000020004" pitchFamily="2" charset="77"/>
                      <a:ea typeface="字魂27号-布丁体" panose="00000505000000000000" pitchFamily="2" charset="-122"/>
                    </a:rPr>
                    <a:t> </a:t>
                  </a:r>
                  <a:r>
                    <a:rPr lang="en-US" altLang="zh-CN" sz="4400" dirty="0" err="1">
                      <a:solidFill>
                        <a:srgbClr val="002060"/>
                      </a:solidFill>
                      <a:latin typeface="#9Slide03 SVNNeutraface 2" panose="02000600040000020004" pitchFamily="2" charset="77"/>
                      <a:ea typeface="字魂27号-布丁体" panose="00000505000000000000" pitchFamily="2" charset="-122"/>
                    </a:rPr>
                    <a:t>đọc</a:t>
                  </a:r>
                  <a:r>
                    <a:rPr lang="en-US" altLang="zh-CN" sz="4400" dirty="0">
                      <a:solidFill>
                        <a:srgbClr val="002060"/>
                      </a:solidFill>
                      <a:latin typeface="#9Slide03 SVNNeutraface 2" panose="02000600040000020004" pitchFamily="2" charset="77"/>
                      <a:ea typeface="字魂27号-布丁体" panose="00000505000000000000" pitchFamily="2" charset="-122"/>
                    </a:rPr>
                    <a:t> </a:t>
                  </a:r>
                  <a:r>
                    <a:rPr lang="en-US" altLang="zh-CN" sz="4400" dirty="0" err="1">
                      <a:solidFill>
                        <a:srgbClr val="002060"/>
                      </a:solidFill>
                      <a:latin typeface="#9Slide03 SVNNeutraface 2" panose="02000600040000020004" pitchFamily="2" charset="77"/>
                      <a:ea typeface="字魂27号-布丁体" panose="00000505000000000000" pitchFamily="2" charset="-122"/>
                    </a:rPr>
                    <a:t>từ</a:t>
                  </a:r>
                  <a:endParaRPr lang="en-US" altLang="zh-CN" sz="4400" dirty="0">
                    <a:solidFill>
                      <a:srgbClr val="002060"/>
                    </a:solidFill>
                    <a:latin typeface="#9Slide03 SVNNeutraface 2" panose="02000600040000020004" pitchFamily="2" charset="77"/>
                    <a:ea typeface="字魂27号-布丁体" panose="00000505000000000000" pitchFamily="2" charset="-122"/>
                  </a:endParaRPr>
                </a:p>
              </p:txBody>
            </p:sp>
          </p:grpSp>
          <p:grpSp>
            <p:nvGrpSpPr>
              <p:cNvPr id="19" name="组合 9">
                <a:extLst>
                  <a:ext uri="{FF2B5EF4-FFF2-40B4-BE49-F238E27FC236}">
                    <a16:creationId xmlns:a16="http://schemas.microsoft.com/office/drawing/2014/main" id="{ADD9C9F5-84FC-4EF4-BDFC-082EF7AC05DF}"/>
                  </a:ext>
                </a:extLst>
              </p:cNvPr>
              <p:cNvGrpSpPr/>
              <p:nvPr/>
            </p:nvGrpSpPr>
            <p:grpSpPr>
              <a:xfrm>
                <a:off x="3583560" y="873043"/>
                <a:ext cx="277097" cy="2105481"/>
                <a:chOff x="3771007" y="1083236"/>
                <a:chExt cx="277097" cy="2105481"/>
              </a:xfrm>
            </p:grpSpPr>
            <p:sp>
              <p:nvSpPr>
                <p:cNvPr id="20" name="矩形 10">
                  <a:extLst>
                    <a:ext uri="{FF2B5EF4-FFF2-40B4-BE49-F238E27FC236}">
                      <a16:creationId xmlns:a16="http://schemas.microsoft.com/office/drawing/2014/main" id="{BAB86E19-B721-4E94-8FA3-E50ECD673515}"/>
                    </a:ext>
                  </a:extLst>
                </p:cNvPr>
                <p:cNvSpPr/>
                <p:nvPr/>
              </p:nvSpPr>
              <p:spPr>
                <a:xfrm>
                  <a:off x="3771007" y="1083236"/>
                  <a:ext cx="277097" cy="2091880"/>
                </a:xfrm>
                <a:prstGeom prst="rect">
                  <a:avLst/>
                </a:prstGeom>
              </p:spPr>
              <p:txBody>
                <a:bodyPr wrap="none">
                  <a:spAutoFit/>
                </a:bodyPr>
                <a:lstStyle/>
                <a:p>
                  <a:pPr lvl="0"/>
                  <a:endParaRPr lang="zh-CN" altLang="en-US" sz="8000" dirty="0">
                    <a:ln w="152400">
                      <a:solidFill>
                        <a:schemeClr val="bg1"/>
                      </a:solidFill>
                    </a:ln>
                    <a:solidFill>
                      <a:schemeClr val="bg1"/>
                    </a:solidFill>
                    <a:effectLst>
                      <a:innerShdw blurRad="63500" dist="50800" dir="13500000">
                        <a:prstClr val="black">
                          <a:alpha val="50000"/>
                        </a:prstClr>
                      </a:innerShdw>
                    </a:effectLst>
                    <a:latin typeface="UTM Ambrose" panose="02040603050506020204" pitchFamily="18" charset="0"/>
                    <a:ea typeface="字魂27号-布丁体" panose="00000505000000000000" pitchFamily="2" charset="-122"/>
                  </a:endParaRPr>
                </a:p>
              </p:txBody>
            </p:sp>
            <p:sp>
              <p:nvSpPr>
                <p:cNvPr id="21" name="矩形 11">
                  <a:extLst>
                    <a:ext uri="{FF2B5EF4-FFF2-40B4-BE49-F238E27FC236}">
                      <a16:creationId xmlns:a16="http://schemas.microsoft.com/office/drawing/2014/main" id="{2C7D3C95-08FF-4FA3-922F-68301066FA35}"/>
                    </a:ext>
                  </a:extLst>
                </p:cNvPr>
                <p:cNvSpPr/>
                <p:nvPr/>
              </p:nvSpPr>
              <p:spPr>
                <a:xfrm>
                  <a:off x="3771007" y="1096837"/>
                  <a:ext cx="277097" cy="2091880"/>
                </a:xfrm>
                <a:prstGeom prst="rect">
                  <a:avLst/>
                </a:prstGeom>
              </p:spPr>
              <p:txBody>
                <a:bodyPr wrap="none">
                  <a:spAutoFit/>
                </a:bodyPr>
                <a:lstStyle/>
                <a:p>
                  <a:pPr lvl="0"/>
                  <a:endParaRPr lang="zh-CN" altLang="en-US" sz="8000" dirty="0">
                    <a:gradFill flip="none" rotWithShape="1">
                      <a:gsLst>
                        <a:gs pos="67000">
                          <a:srgbClr val="5997D0"/>
                        </a:gs>
                        <a:gs pos="0">
                          <a:srgbClr val="FF99CC"/>
                        </a:gs>
                        <a:gs pos="100000">
                          <a:srgbClr val="8DC9ED"/>
                        </a:gs>
                      </a:gsLst>
                      <a:lin ang="5400000" scaled="1"/>
                      <a:tileRect/>
                    </a:gradFill>
                    <a:latin typeface="UTM Ambrose" panose="02040603050506020204" pitchFamily="18" charset="0"/>
                    <a:ea typeface="字魂27号-布丁体" panose="00000505000000000000" pitchFamily="2" charset="-122"/>
                  </a:endParaRPr>
                </a:p>
              </p:txBody>
            </p:sp>
          </p:grpSp>
        </p:grpSp>
      </p:grpSp>
      <p:sp>
        <p:nvSpPr>
          <p:cNvPr id="26" name="Cloud 25">
            <a:extLst>
              <a:ext uri="{FF2B5EF4-FFF2-40B4-BE49-F238E27FC236}">
                <a16:creationId xmlns:a16="http://schemas.microsoft.com/office/drawing/2014/main" id="{35AF5ECE-5E74-468E-9BAF-AEC3593474C7}"/>
              </a:ext>
            </a:extLst>
          </p:cNvPr>
          <p:cNvSpPr/>
          <p:nvPr/>
        </p:nvSpPr>
        <p:spPr>
          <a:xfrm>
            <a:off x="107756" y="3498941"/>
            <a:ext cx="1657851" cy="798739"/>
          </a:xfrm>
          <a:prstGeom prst="cloud">
            <a:avLst/>
          </a:prstGeom>
          <a:solidFill>
            <a:schemeClr val="bg1">
              <a:alpha val="87000"/>
            </a:schemeClr>
          </a:solidFill>
          <a:effectLst>
            <a:outerShdw blurRad="50800" dist="50800" dir="54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7" name="Cloud 26">
            <a:extLst>
              <a:ext uri="{FF2B5EF4-FFF2-40B4-BE49-F238E27FC236}">
                <a16:creationId xmlns:a16="http://schemas.microsoft.com/office/drawing/2014/main" id="{1375D6CD-BAA2-492B-A165-724A7421E4F0}"/>
              </a:ext>
            </a:extLst>
          </p:cNvPr>
          <p:cNvSpPr/>
          <p:nvPr/>
        </p:nvSpPr>
        <p:spPr>
          <a:xfrm>
            <a:off x="1333944" y="3784601"/>
            <a:ext cx="952057" cy="535125"/>
          </a:xfrm>
          <a:prstGeom prst="cloud">
            <a:avLst/>
          </a:prstGeom>
          <a:solidFill>
            <a:schemeClr val="bg1"/>
          </a:solidFill>
          <a:effectLst>
            <a:outerShdw blurRad="50800" dist="50800" dir="54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8" name="Cloud 27">
            <a:extLst>
              <a:ext uri="{FF2B5EF4-FFF2-40B4-BE49-F238E27FC236}">
                <a16:creationId xmlns:a16="http://schemas.microsoft.com/office/drawing/2014/main" id="{676D9C4B-E4DC-4177-9F2A-DCE6FE01F2BC}"/>
              </a:ext>
            </a:extLst>
          </p:cNvPr>
          <p:cNvSpPr/>
          <p:nvPr/>
        </p:nvSpPr>
        <p:spPr>
          <a:xfrm>
            <a:off x="10434296" y="2848448"/>
            <a:ext cx="1657851" cy="798739"/>
          </a:xfrm>
          <a:prstGeom prst="cloud">
            <a:avLst/>
          </a:prstGeom>
          <a:solidFill>
            <a:schemeClr val="bg1"/>
          </a:solidFill>
          <a:effectLst>
            <a:outerShdw blurRad="50800" dist="50800" dir="54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2" name="Picture 1">
            <a:extLst>
              <a:ext uri="{FF2B5EF4-FFF2-40B4-BE49-F238E27FC236}">
                <a16:creationId xmlns:a16="http://schemas.microsoft.com/office/drawing/2014/main" id="{6F89E5BE-9A36-1EE0-C5CB-02A6F3BD955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17636" y="-115388"/>
            <a:ext cx="5664435" cy="6850808"/>
          </a:xfrm>
          <a:prstGeom prst="rect">
            <a:avLst/>
          </a:prstGeom>
        </p:spPr>
      </p:pic>
    </p:spTree>
    <p:extLst>
      <p:ext uri="{BB962C8B-B14F-4D97-AF65-F5344CB8AC3E}">
        <p14:creationId xmlns:p14="http://schemas.microsoft.com/office/powerpoint/2010/main" val="61802333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1000" fill="hold"/>
                                        <p:tgtEl>
                                          <p:spTgt spid="26"/>
                                        </p:tgtEl>
                                        <p:attrNameLst>
                                          <p:attrName>ppt_x</p:attrName>
                                        </p:attrNameLst>
                                      </p:cBhvr>
                                      <p:tavLst>
                                        <p:tav tm="0">
                                          <p:val>
                                            <p:strVal val="0-#ppt_w/2"/>
                                          </p:val>
                                        </p:tav>
                                        <p:tav tm="100000">
                                          <p:val>
                                            <p:strVal val="#ppt_x"/>
                                          </p:val>
                                        </p:tav>
                                      </p:tavLst>
                                    </p:anim>
                                    <p:anim calcmode="lin" valueType="num">
                                      <p:cBhvr additive="base">
                                        <p:cTn id="8" dur="100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75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1000" fill="hold"/>
                                        <p:tgtEl>
                                          <p:spTgt spid="28"/>
                                        </p:tgtEl>
                                        <p:attrNameLst>
                                          <p:attrName>ppt_x</p:attrName>
                                        </p:attrNameLst>
                                      </p:cBhvr>
                                      <p:tavLst>
                                        <p:tav tm="0">
                                          <p:val>
                                            <p:strVal val="1+#ppt_w/2"/>
                                          </p:val>
                                        </p:tav>
                                        <p:tav tm="100000">
                                          <p:val>
                                            <p:strVal val="#ppt_x"/>
                                          </p:val>
                                        </p:tav>
                                      </p:tavLst>
                                    </p:anim>
                                    <p:anim calcmode="lin" valueType="num">
                                      <p:cBhvr additive="base">
                                        <p:cTn id="12" dur="1000" fill="hold"/>
                                        <p:tgtEl>
                                          <p:spTgt spid="28"/>
                                        </p:tgtEl>
                                        <p:attrNameLst>
                                          <p:attrName>ppt_y</p:attrName>
                                        </p:attrNameLst>
                                      </p:cBhvr>
                                      <p:tavLst>
                                        <p:tav tm="0">
                                          <p:val>
                                            <p:strVal val="#ppt_y"/>
                                          </p:val>
                                        </p:tav>
                                        <p:tav tm="100000">
                                          <p:val>
                                            <p:strVal val="#ppt_y"/>
                                          </p:val>
                                        </p:tav>
                                      </p:tavLst>
                                    </p:anim>
                                  </p:childTnLst>
                                </p:cTn>
                              </p:par>
                            </p:childTnLst>
                          </p:cTn>
                        </p:par>
                        <p:par>
                          <p:cTn id="13" fill="hold">
                            <p:stCondLst>
                              <p:cond delay="1750"/>
                            </p:stCondLst>
                            <p:childTnLst>
                              <p:par>
                                <p:cTn id="14" presetID="2" presetClass="entr" presetSubtype="8"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1000" fill="hold"/>
                                        <p:tgtEl>
                                          <p:spTgt spid="27"/>
                                        </p:tgtEl>
                                        <p:attrNameLst>
                                          <p:attrName>ppt_x</p:attrName>
                                        </p:attrNameLst>
                                      </p:cBhvr>
                                      <p:tavLst>
                                        <p:tav tm="0">
                                          <p:val>
                                            <p:strVal val="0-#ppt_w/2"/>
                                          </p:val>
                                        </p:tav>
                                        <p:tav tm="100000">
                                          <p:val>
                                            <p:strVal val="#ppt_x"/>
                                          </p:val>
                                        </p:tav>
                                      </p:tavLst>
                                    </p:anim>
                                    <p:anim calcmode="lin" valueType="num">
                                      <p:cBhvr additive="base">
                                        <p:cTn id="17" dur="1000" fill="hold"/>
                                        <p:tgtEl>
                                          <p:spTgt spid="27"/>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1000"/>
                                  </p:stCondLst>
                                  <p:childTnLst>
                                    <p:set>
                                      <p:cBhvr>
                                        <p:cTn id="19" dur="1" fill="hold">
                                          <p:stCondLst>
                                            <p:cond delay="0"/>
                                          </p:stCondLst>
                                        </p:cTn>
                                        <p:tgtEl>
                                          <p:spTgt spid="25"/>
                                        </p:tgtEl>
                                        <p:attrNameLst>
                                          <p:attrName>style.visibility</p:attrName>
                                        </p:attrNameLst>
                                      </p:cBhvr>
                                      <p:to>
                                        <p:strVal val="visible"/>
                                      </p:to>
                                    </p:set>
                                    <p:anim calcmode="lin" valueType="num">
                                      <p:cBhvr additive="base">
                                        <p:cTn id="20" dur="1000" fill="hold"/>
                                        <p:tgtEl>
                                          <p:spTgt spid="25"/>
                                        </p:tgtEl>
                                        <p:attrNameLst>
                                          <p:attrName>ppt_x</p:attrName>
                                        </p:attrNameLst>
                                      </p:cBhvr>
                                      <p:tavLst>
                                        <p:tav tm="0">
                                          <p:val>
                                            <p:strVal val="1+#ppt_w/2"/>
                                          </p:val>
                                        </p:tav>
                                        <p:tav tm="100000">
                                          <p:val>
                                            <p:strVal val="#ppt_x"/>
                                          </p:val>
                                        </p:tav>
                                      </p:tavLst>
                                    </p:anim>
                                    <p:anim calcmode="lin" valueType="num">
                                      <p:cBhvr additive="base">
                                        <p:cTn id="21" dur="10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7" presetClass="entr" presetSubtype="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900" decel="100000" fill="hold"/>
                                        <p:tgtEl>
                                          <p:spTgt spid="16"/>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par>
                          <p:cTn id="30" fill="hold">
                            <p:stCondLst>
                              <p:cond delay="1000"/>
                            </p:stCondLst>
                            <p:childTnLst>
                              <p:par>
                                <p:cTn id="31" presetID="37" presetClass="entr" presetSubtype="0" fill="hold"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900" decel="100000" fill="hold"/>
                                        <p:tgtEl>
                                          <p:spTgt spid="14"/>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37" fill="hold">
                            <p:stCondLst>
                              <p:cond delay="2000"/>
                            </p:stCondLst>
                            <p:childTnLst>
                              <p:par>
                                <p:cTn id="38" presetID="37" presetClass="entr" presetSubtype="0" fill="hold"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1000"/>
                                        <p:tgtEl>
                                          <p:spTgt spid="15"/>
                                        </p:tgtEl>
                                      </p:cBhvr>
                                    </p:animEffect>
                                    <p:anim calcmode="lin" valueType="num">
                                      <p:cBhvr>
                                        <p:cTn id="41" dur="1000" fill="hold"/>
                                        <p:tgtEl>
                                          <p:spTgt spid="15"/>
                                        </p:tgtEl>
                                        <p:attrNameLst>
                                          <p:attrName>ppt_x</p:attrName>
                                        </p:attrNameLst>
                                      </p:cBhvr>
                                      <p:tavLst>
                                        <p:tav tm="0">
                                          <p:val>
                                            <p:strVal val="#ppt_x"/>
                                          </p:val>
                                        </p:tav>
                                        <p:tav tm="100000">
                                          <p:val>
                                            <p:strVal val="#ppt_x"/>
                                          </p:val>
                                        </p:tav>
                                      </p:tavLst>
                                    </p:anim>
                                    <p:anim calcmode="lin" valueType="num">
                                      <p:cBhvr>
                                        <p:cTn id="42" dur="900" decel="100000" fill="hold"/>
                                        <p:tgtEl>
                                          <p:spTgt spid="15"/>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44" fill="hold">
                            <p:stCondLst>
                              <p:cond delay="3000"/>
                            </p:stCondLst>
                            <p:childTnLst>
                              <p:par>
                                <p:cTn id="45" presetID="37" presetClass="entr" presetSubtype="0" fill="hold"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900" decel="100000" fill="hold"/>
                                        <p:tgtEl>
                                          <p:spTgt spid="13"/>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8">
            <a:extLst>
              <a:ext uri="{FF2B5EF4-FFF2-40B4-BE49-F238E27FC236}">
                <a16:creationId xmlns:a16="http://schemas.microsoft.com/office/drawing/2014/main" id="{6B313825-54FD-4450-B80B-550C18F194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850" y="5182559"/>
            <a:ext cx="5920402" cy="1488343"/>
          </a:xfrm>
          <a:prstGeom prst="rect">
            <a:avLst/>
          </a:prstGeom>
        </p:spPr>
      </p:pic>
      <p:pic>
        <p:nvPicPr>
          <p:cNvPr id="25" name="图片 7">
            <a:extLst>
              <a:ext uri="{FF2B5EF4-FFF2-40B4-BE49-F238E27FC236}">
                <a16:creationId xmlns:a16="http://schemas.microsoft.com/office/drawing/2014/main" id="{4925B8AA-0D66-4944-8163-D394E3417E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419724"/>
            <a:ext cx="5884750" cy="1438275"/>
          </a:xfrm>
          <a:prstGeom prst="rect">
            <a:avLst/>
          </a:prstGeom>
        </p:spPr>
      </p:pic>
      <p:pic>
        <p:nvPicPr>
          <p:cNvPr id="26" name="图片 9">
            <a:extLst>
              <a:ext uri="{FF2B5EF4-FFF2-40B4-BE49-F238E27FC236}">
                <a16:creationId xmlns:a16="http://schemas.microsoft.com/office/drawing/2014/main" id="{74F046AC-8A88-49E5-A40C-9F7FE41771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0846" y="5715733"/>
            <a:ext cx="5884750" cy="1142266"/>
          </a:xfrm>
          <a:prstGeom prst="rect">
            <a:avLst/>
          </a:prstGeom>
        </p:spPr>
      </p:pic>
      <p:pic>
        <p:nvPicPr>
          <p:cNvPr id="23" name="图片 66" descr="云">
            <a:extLst>
              <a:ext uri="{FF2B5EF4-FFF2-40B4-BE49-F238E27FC236}">
                <a16:creationId xmlns:a16="http://schemas.microsoft.com/office/drawing/2014/main" id="{DC08F703-71DC-465A-8B4F-89B07F57BBAC}"/>
              </a:ext>
            </a:extLst>
          </p:cNvPr>
          <p:cNvPicPr>
            <a:picLocks noChangeAspect="1"/>
          </p:cNvPicPr>
          <p:nvPr/>
        </p:nvPicPr>
        <p:blipFill>
          <a:blip r:embed="rId5"/>
          <a:stretch>
            <a:fillRect/>
          </a:stretch>
        </p:blipFill>
        <p:spPr>
          <a:xfrm>
            <a:off x="0" y="-8890"/>
            <a:ext cx="12192000" cy="1950720"/>
          </a:xfrm>
          <a:prstGeom prst="rect">
            <a:avLst/>
          </a:prstGeom>
        </p:spPr>
      </p:pic>
      <p:grpSp>
        <p:nvGrpSpPr>
          <p:cNvPr id="32" name="Group 31">
            <a:extLst>
              <a:ext uri="{FF2B5EF4-FFF2-40B4-BE49-F238E27FC236}">
                <a16:creationId xmlns:a16="http://schemas.microsoft.com/office/drawing/2014/main" id="{6FD6016E-970D-4D78-8A42-B896783688EC}"/>
              </a:ext>
            </a:extLst>
          </p:cNvPr>
          <p:cNvGrpSpPr/>
          <p:nvPr/>
        </p:nvGrpSpPr>
        <p:grpSpPr>
          <a:xfrm>
            <a:off x="-333241" y="290871"/>
            <a:ext cx="12435982" cy="6483804"/>
            <a:chOff x="7155732" y="872837"/>
            <a:chExt cx="4925464" cy="4977246"/>
          </a:xfrm>
        </p:grpSpPr>
        <p:sp>
          <p:nvSpPr>
            <p:cNvPr id="20" name="矩形 24">
              <a:extLst>
                <a:ext uri="{FF2B5EF4-FFF2-40B4-BE49-F238E27FC236}">
                  <a16:creationId xmlns:a16="http://schemas.microsoft.com/office/drawing/2014/main" id="{D0C5F236-DE92-4AD8-A615-2DDF594A10C5}"/>
                </a:ext>
              </a:extLst>
            </p:cNvPr>
            <p:cNvSpPr/>
            <p:nvPr/>
          </p:nvSpPr>
          <p:spPr>
            <a:xfrm>
              <a:off x="7377546" y="872837"/>
              <a:ext cx="4703650" cy="4977246"/>
            </a:xfrm>
            <a:prstGeom prst="plaque">
              <a:avLst>
                <a:gd name="adj" fmla="val 5811"/>
              </a:avLst>
            </a:prstGeom>
            <a:solidFill>
              <a:srgbClr val="EBF9D3"/>
            </a:solidFill>
            <a:ln w="28575">
              <a:solidFill>
                <a:srgbClr val="F1D06D"/>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1" name="TextBox 30">
              <a:extLst>
                <a:ext uri="{FF2B5EF4-FFF2-40B4-BE49-F238E27FC236}">
                  <a16:creationId xmlns:a16="http://schemas.microsoft.com/office/drawing/2014/main" id="{02D418E8-AB4C-4429-8205-6A8322862D2F}"/>
                </a:ext>
              </a:extLst>
            </p:cNvPr>
            <p:cNvSpPr txBox="1"/>
            <p:nvPr/>
          </p:nvSpPr>
          <p:spPr>
            <a:xfrm>
              <a:off x="7155732" y="878897"/>
              <a:ext cx="4831958" cy="590656"/>
            </a:xfrm>
            <a:prstGeom prst="rect">
              <a:avLst/>
            </a:prstGeom>
            <a:noFill/>
          </p:spPr>
          <p:txBody>
            <a:bodyPr wrap="square">
              <a:spAutoFit/>
            </a:bodyPr>
            <a:lstStyle/>
            <a:p>
              <a:pPr algn="ctr">
                <a:spcBef>
                  <a:spcPct val="50000"/>
                </a:spcBef>
              </a:pPr>
              <a:r>
                <a:rPr lang="en-US" altLang="en-US" sz="4400" b="1" dirty="0">
                  <a:solidFill>
                    <a:srgbClr val="C00000"/>
                  </a:solidFill>
                  <a:latin typeface="#9Slide03 SVNEvery Movie Every " panose="02000500000000000000" pitchFamily="2" charset="77"/>
                  <a:cs typeface="Times New Roman" panose="02020603050405020304" pitchFamily="18" charset="0"/>
                </a:rPr>
                <a:t>	</a:t>
              </a:r>
              <a:r>
                <a:rPr lang="en-US" altLang="en-US" sz="4400" b="1" dirty="0" err="1">
                  <a:solidFill>
                    <a:srgbClr val="C00000"/>
                  </a:solidFill>
                  <a:latin typeface="#9Slide03 SVNEvery Movie Every " panose="02000500000000000000" pitchFamily="2" charset="77"/>
                  <a:cs typeface="Times New Roman" panose="02020603050405020304" pitchFamily="18" charset="0"/>
                </a:rPr>
                <a:t>Bóp</a:t>
              </a:r>
              <a:r>
                <a:rPr lang="en-US" altLang="en-US" sz="4400" b="1" dirty="0">
                  <a:solidFill>
                    <a:srgbClr val="C00000"/>
                  </a:solidFill>
                  <a:latin typeface="#9Slide03 SVNEvery Movie Every " panose="02000500000000000000" pitchFamily="2" charset="77"/>
                  <a:cs typeface="Times New Roman" panose="02020603050405020304" pitchFamily="18" charset="0"/>
                </a:rPr>
                <a:t> </a:t>
              </a:r>
              <a:r>
                <a:rPr lang="en-US" altLang="en-US" sz="4400" b="1" dirty="0" err="1">
                  <a:solidFill>
                    <a:srgbClr val="C00000"/>
                  </a:solidFill>
                  <a:latin typeface="#9Slide03 SVNEvery Movie Every " panose="02000500000000000000" pitchFamily="2" charset="77"/>
                  <a:cs typeface="Times New Roman" panose="02020603050405020304" pitchFamily="18" charset="0"/>
                </a:rPr>
                <a:t>nát</a:t>
              </a:r>
              <a:r>
                <a:rPr lang="en-US" altLang="en-US" sz="4400" b="1" dirty="0">
                  <a:solidFill>
                    <a:srgbClr val="C00000"/>
                  </a:solidFill>
                  <a:latin typeface="#9Slide03 SVNEvery Movie Every " panose="02000500000000000000" pitchFamily="2" charset="77"/>
                  <a:cs typeface="Times New Roman" panose="02020603050405020304" pitchFamily="18" charset="0"/>
                </a:rPr>
                <a:t> </a:t>
              </a:r>
              <a:r>
                <a:rPr lang="en-US" altLang="en-US" sz="4400" b="1" dirty="0" err="1">
                  <a:solidFill>
                    <a:srgbClr val="C00000"/>
                  </a:solidFill>
                  <a:latin typeface="#9Slide03 SVNEvery Movie Every " panose="02000500000000000000" pitchFamily="2" charset="77"/>
                  <a:cs typeface="Times New Roman" panose="02020603050405020304" pitchFamily="18" charset="0"/>
                </a:rPr>
                <a:t>quả</a:t>
              </a:r>
              <a:r>
                <a:rPr lang="en-US" altLang="en-US" sz="4400" b="1" dirty="0">
                  <a:solidFill>
                    <a:srgbClr val="C00000"/>
                  </a:solidFill>
                  <a:latin typeface="#9Slide03 SVNEvery Movie Every " panose="02000500000000000000" pitchFamily="2" charset="77"/>
                  <a:cs typeface="Times New Roman" panose="02020603050405020304" pitchFamily="18" charset="0"/>
                </a:rPr>
                <a:t> cam</a:t>
              </a:r>
            </a:p>
          </p:txBody>
        </p:sp>
      </p:grpSp>
      <p:sp>
        <p:nvSpPr>
          <p:cNvPr id="2" name="TextBox 1">
            <a:extLst>
              <a:ext uri="{FF2B5EF4-FFF2-40B4-BE49-F238E27FC236}">
                <a16:creationId xmlns:a16="http://schemas.microsoft.com/office/drawing/2014/main" id="{1B405E76-91CE-3B7D-B3A8-61851F8CE073}"/>
              </a:ext>
            </a:extLst>
          </p:cNvPr>
          <p:cNvSpPr txBox="1"/>
          <p:nvPr/>
        </p:nvSpPr>
        <p:spPr>
          <a:xfrm>
            <a:off x="152220" y="964433"/>
            <a:ext cx="11887559" cy="6186309"/>
          </a:xfrm>
          <a:prstGeom prst="rect">
            <a:avLst/>
          </a:prstGeom>
          <a:noFill/>
        </p:spPr>
        <p:txBody>
          <a:bodyPr wrap="square" rtlCol="0">
            <a:spAutoFit/>
          </a:bodyPr>
          <a:lstStyle/>
          <a:p>
            <a:pPr algn="l"/>
            <a:r>
              <a:rPr lang="vi-VN" sz="2200" b="0" i="0" u="none" strike="noStrike" dirty="0">
                <a:solidFill>
                  <a:srgbClr val="616161"/>
                </a:solidFill>
                <a:effectLst/>
                <a:latin typeface="Tahoma" panose="020B0604030504040204" pitchFamily="34" charset="0"/>
              </a:rPr>
              <a:t>     </a:t>
            </a:r>
            <a:r>
              <a:rPr lang="vi-VN" sz="2200" b="0" i="0" u="none" strike="noStrike" dirty="0">
                <a:solidFill>
                  <a:schemeClr val="accent2"/>
                </a:solidFill>
                <a:effectLst/>
                <a:latin typeface="Tahoma" panose="020B0604030504040204" pitchFamily="34" charset="0"/>
              </a:rPr>
              <a:t>Giặc Nguyên cho sứ thần sang giả vờ mượn đường để xâm chiếm nước ta. Thấy sứ giặc ngang ngược, Trần Quốc Toản vô cùng căm giận.</a:t>
            </a:r>
          </a:p>
          <a:p>
            <a:pPr algn="l"/>
            <a:r>
              <a:rPr lang="vi-VN" sz="2200" b="0" i="0" u="none" strike="noStrike" dirty="0">
                <a:solidFill>
                  <a:schemeClr val="accent2"/>
                </a:solidFill>
                <a:effectLst/>
                <a:latin typeface="Tahoma" panose="020B0604030504040204" pitchFamily="34" charset="0"/>
              </a:rPr>
              <a:t>     Biết vua họp bàn việc nước ở dưới thuyền rồng, Quốc Toản muốn gặp để xin vua quyết đánh. Đợi mãi không gặp được vua, cậu liều chết xô mấy người lính gác, xăm xăm xuống bến. </a:t>
            </a:r>
          </a:p>
          <a:p>
            <a:pPr algn="l"/>
            <a:r>
              <a:rPr lang="vi-VN" sz="2200" dirty="0">
                <a:solidFill>
                  <a:srgbClr val="616161"/>
                </a:solidFill>
                <a:latin typeface="Tahoma" panose="020B0604030504040204" pitchFamily="34" charset="0"/>
              </a:rPr>
              <a:t>      </a:t>
            </a:r>
            <a:r>
              <a:rPr lang="vi-VN" sz="2200" dirty="0">
                <a:solidFill>
                  <a:srgbClr val="00B0F0"/>
                </a:solidFill>
                <a:latin typeface="Tahoma" panose="020B0604030504040204" pitchFamily="34" charset="0"/>
              </a:rPr>
              <a:t>Gặp vua, Quốc Toản quỳ xuống tâu:</a:t>
            </a:r>
            <a:endParaRPr lang="vi-VN" sz="2200" b="0" i="0" u="none" strike="noStrike" dirty="0">
              <a:solidFill>
                <a:srgbClr val="00B0F0"/>
              </a:solidFill>
              <a:effectLst/>
              <a:latin typeface="Tahoma" panose="020B0604030504040204" pitchFamily="34" charset="0"/>
            </a:endParaRPr>
          </a:p>
          <a:p>
            <a:pPr algn="l"/>
            <a:r>
              <a:rPr lang="vi-VN" sz="2200" b="0" i="0" u="none" strike="noStrike" dirty="0">
                <a:solidFill>
                  <a:srgbClr val="00B0F0"/>
                </a:solidFill>
                <a:effectLst/>
                <a:latin typeface="Tahoma" panose="020B0604030504040204" pitchFamily="34" charset="0"/>
              </a:rPr>
              <a:t>- Cho giặc mượn đường là mất nước. Xin bệ hạ cho đánh!</a:t>
            </a:r>
          </a:p>
          <a:p>
            <a:pPr algn="l"/>
            <a:r>
              <a:rPr lang="vi-VN" sz="2200" b="0" i="0" u="none" strike="noStrike" dirty="0">
                <a:solidFill>
                  <a:srgbClr val="00B0F0"/>
                </a:solidFill>
                <a:effectLst/>
                <a:latin typeface="Tahoma" panose="020B0604030504040204" pitchFamily="34" charset="0"/>
              </a:rPr>
              <a:t>   Nói xong, cậu tự đặt thanh gươm lên gáy, xin chịu tội.</a:t>
            </a:r>
          </a:p>
          <a:p>
            <a:pPr algn="l"/>
            <a:r>
              <a:rPr lang="vi-VN" sz="2200" b="0" i="0" u="none" strike="noStrike" dirty="0">
                <a:solidFill>
                  <a:srgbClr val="616161"/>
                </a:solidFill>
                <a:effectLst/>
                <a:latin typeface="Tahoma" panose="020B0604030504040204" pitchFamily="34" charset="0"/>
              </a:rPr>
              <a:t>  </a:t>
            </a:r>
            <a:r>
              <a:rPr lang="vi-VN" sz="2200" dirty="0">
                <a:solidFill>
                  <a:srgbClr val="C00000"/>
                </a:solidFill>
                <a:latin typeface="Tahoma" panose="020B0604030504040204" pitchFamily="34" charset="0"/>
              </a:rPr>
              <a:t>   </a:t>
            </a:r>
            <a:r>
              <a:rPr lang="vi-VN" sz="2200" b="0" i="0" u="none" strike="noStrike" dirty="0">
                <a:solidFill>
                  <a:srgbClr val="C00000"/>
                </a:solidFill>
                <a:effectLst/>
                <a:latin typeface="Tahoma" panose="020B0604030504040204" pitchFamily="34" charset="0"/>
              </a:rPr>
              <a:t> Vua cho Quốc Toản đứng dậy, ôn tồn bảo:</a:t>
            </a:r>
          </a:p>
          <a:p>
            <a:pPr algn="l"/>
            <a:r>
              <a:rPr lang="vi-VN" sz="2200" b="0" i="0" u="none" strike="noStrike" dirty="0">
                <a:solidFill>
                  <a:srgbClr val="C00000"/>
                </a:solidFill>
                <a:effectLst/>
                <a:latin typeface="Tahoma" panose="020B0604030504040204" pitchFamily="34" charset="0"/>
              </a:rPr>
              <a:t>- Quốc Toản làm trái phép nước, lẽ ra phải trị tội. Nhưng còn trẻ mà đã biết lo việc nước, ta có lời khen. </a:t>
            </a:r>
          </a:p>
          <a:p>
            <a:pPr algn="l"/>
            <a:r>
              <a:rPr lang="vi-VN" sz="2200" b="0" i="0" u="none" strike="noStrike" dirty="0">
                <a:solidFill>
                  <a:srgbClr val="C00000"/>
                </a:solidFill>
                <a:effectLst/>
                <a:latin typeface="Tahoma" panose="020B0604030504040204" pitchFamily="34" charset="0"/>
              </a:rPr>
              <a:t>   Nói rồi, Vua ban cho Quốc Toản một quả cam.</a:t>
            </a:r>
          </a:p>
          <a:p>
            <a:pPr algn="l"/>
            <a:r>
              <a:rPr lang="vi-VN" sz="2200" b="0" i="0" u="none" strike="noStrike" dirty="0">
                <a:solidFill>
                  <a:srgbClr val="616161"/>
                </a:solidFill>
                <a:effectLst/>
                <a:latin typeface="Tahoma" panose="020B0604030504040204" pitchFamily="34" charset="0"/>
              </a:rPr>
              <a:t>       </a:t>
            </a:r>
            <a:r>
              <a:rPr lang="vi-VN" sz="2200" b="0" i="0" u="none" strike="noStrike" dirty="0">
                <a:solidFill>
                  <a:srgbClr val="00B050"/>
                </a:solidFill>
                <a:effectLst/>
                <a:latin typeface="Tahoma" panose="020B0604030504040204" pitchFamily="34" charset="0"/>
              </a:rPr>
              <a:t>Quốc Toản ấm ức bước lên bờ: "Vua ban cho cam quý nhưng xem ta như trẻ con, không cho dự bàn việc nước". Nghĩ đến quân giặc ngang ngược, cậu nghiến răng, hai bàn tay bóp chặt.</a:t>
            </a:r>
          </a:p>
          <a:p>
            <a:pPr algn="l"/>
            <a:r>
              <a:rPr lang="vi-VN" sz="2200" b="0" i="0" u="none" strike="noStrike" dirty="0">
                <a:solidFill>
                  <a:srgbClr val="00B050"/>
                </a:solidFill>
                <a:effectLst/>
                <a:latin typeface="Tahoma" panose="020B0604030504040204" pitchFamily="34" charset="0"/>
              </a:rPr>
              <a:t>    Khi trở ra, Quốc Toản xoè tay cho mọi người xem cam quý. Nhưng quả cam đã nát từ bao giờ.</a:t>
            </a:r>
          </a:p>
          <a:p>
            <a:pPr algn="r"/>
            <a:r>
              <a:rPr lang="vi-VN" sz="2200" b="0" i="1" u="none" strike="noStrike" dirty="0">
                <a:solidFill>
                  <a:srgbClr val="616161"/>
                </a:solidFill>
                <a:effectLst/>
                <a:latin typeface="Tahoma" panose="020B0604030504040204" pitchFamily="34" charset="0"/>
              </a:rPr>
              <a:t>Theo</a:t>
            </a:r>
            <a:r>
              <a:rPr lang="vi-VN" sz="2200" b="1" i="1" u="none" strike="noStrike" dirty="0">
                <a:solidFill>
                  <a:srgbClr val="616161"/>
                </a:solidFill>
                <a:effectLst/>
                <a:latin typeface="Tahoma" panose="020B0604030504040204" pitchFamily="34" charset="0"/>
              </a:rPr>
              <a:t> </a:t>
            </a:r>
            <a:r>
              <a:rPr lang="vi-VN" sz="2200" b="1" i="0" u="none" strike="noStrike" dirty="0">
                <a:solidFill>
                  <a:srgbClr val="616161"/>
                </a:solidFill>
                <a:effectLst/>
                <a:latin typeface="Tahoma" panose="020B0604030504040204" pitchFamily="34" charset="0"/>
              </a:rPr>
              <a:t>NGUYỄN HUY TƯỞNG</a:t>
            </a:r>
            <a:endParaRPr lang="vi-VN" sz="2200" b="0" i="0" u="none" strike="noStrike" dirty="0">
              <a:solidFill>
                <a:srgbClr val="616161"/>
              </a:solidFill>
              <a:effectLst/>
              <a:latin typeface="Tahoma" panose="020B0604030504040204" pitchFamily="34" charset="0"/>
            </a:endParaRPr>
          </a:p>
          <a:p>
            <a:endParaRPr lang="en-VN" sz="2200" dirty="0"/>
          </a:p>
        </p:txBody>
      </p:sp>
      <p:sp>
        <p:nvSpPr>
          <p:cNvPr id="4" name="Cloud 3">
            <a:extLst>
              <a:ext uri="{FF2B5EF4-FFF2-40B4-BE49-F238E27FC236}">
                <a16:creationId xmlns:a16="http://schemas.microsoft.com/office/drawing/2014/main" id="{24E0F925-5E0C-EC58-8E3E-DDB612562F1E}"/>
              </a:ext>
            </a:extLst>
          </p:cNvPr>
          <p:cNvSpPr/>
          <p:nvPr/>
        </p:nvSpPr>
        <p:spPr>
          <a:xfrm>
            <a:off x="10263757" y="29506"/>
            <a:ext cx="1883614" cy="881108"/>
          </a:xfrm>
          <a:prstGeom prst="cloud">
            <a:avLst/>
          </a:prstGeom>
          <a:solidFill>
            <a:srgbClr val="FFDF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dirty="0">
                <a:solidFill>
                  <a:srgbClr val="C00000"/>
                </a:solidFill>
                <a:latin typeface="#9Slide03 IcielPanton Black" pitchFamily="2" charset="77"/>
              </a:rPr>
              <a:t>Đọc đoạn</a:t>
            </a:r>
          </a:p>
        </p:txBody>
      </p:sp>
      <p:sp>
        <p:nvSpPr>
          <p:cNvPr id="3" name="TextBox 2">
            <a:extLst>
              <a:ext uri="{FF2B5EF4-FFF2-40B4-BE49-F238E27FC236}">
                <a16:creationId xmlns:a16="http://schemas.microsoft.com/office/drawing/2014/main" id="{3A89970B-D2F8-AA53-7658-DCD5532D2941}"/>
              </a:ext>
            </a:extLst>
          </p:cNvPr>
          <p:cNvSpPr txBox="1"/>
          <p:nvPr/>
        </p:nvSpPr>
        <p:spPr>
          <a:xfrm>
            <a:off x="226803" y="821451"/>
            <a:ext cx="664209" cy="646331"/>
          </a:xfrm>
          <a:prstGeom prst="rect">
            <a:avLst/>
          </a:prstGeom>
          <a:noFill/>
        </p:spPr>
        <p:txBody>
          <a:bodyPr wrap="square" rtlCol="0">
            <a:spAutoFit/>
          </a:bodyPr>
          <a:lstStyle/>
          <a:p>
            <a:r>
              <a:rPr lang="en-VN" sz="3600" dirty="0">
                <a:solidFill>
                  <a:srgbClr val="FF0000"/>
                </a:solidFill>
                <a:latin typeface="#9SLIDE07 SVN-ZICLETS MEDIUM" panose="02000603000000000000" pitchFamily="2" charset="0"/>
              </a:rPr>
              <a:t>1</a:t>
            </a:r>
          </a:p>
        </p:txBody>
      </p:sp>
      <p:sp>
        <p:nvSpPr>
          <p:cNvPr id="5" name="TextBox 4">
            <a:extLst>
              <a:ext uri="{FF2B5EF4-FFF2-40B4-BE49-F238E27FC236}">
                <a16:creationId xmlns:a16="http://schemas.microsoft.com/office/drawing/2014/main" id="{92743299-1AFC-5297-2610-C375694A8D64}"/>
              </a:ext>
            </a:extLst>
          </p:cNvPr>
          <p:cNvSpPr txBox="1"/>
          <p:nvPr/>
        </p:nvSpPr>
        <p:spPr>
          <a:xfrm>
            <a:off x="226803" y="2203195"/>
            <a:ext cx="664209" cy="646331"/>
          </a:xfrm>
          <a:prstGeom prst="rect">
            <a:avLst/>
          </a:prstGeom>
          <a:noFill/>
        </p:spPr>
        <p:txBody>
          <a:bodyPr wrap="square" rtlCol="0">
            <a:spAutoFit/>
          </a:bodyPr>
          <a:lstStyle/>
          <a:p>
            <a:r>
              <a:rPr lang="en-VN" sz="3600" dirty="0">
                <a:solidFill>
                  <a:srgbClr val="FF0000"/>
                </a:solidFill>
                <a:latin typeface="#9SLIDE07 SVN-ZICLETS MEDIUM" panose="02000603000000000000" pitchFamily="2" charset="0"/>
              </a:rPr>
              <a:t>2</a:t>
            </a:r>
          </a:p>
        </p:txBody>
      </p:sp>
      <p:sp>
        <p:nvSpPr>
          <p:cNvPr id="6" name="TextBox 5">
            <a:extLst>
              <a:ext uri="{FF2B5EF4-FFF2-40B4-BE49-F238E27FC236}">
                <a16:creationId xmlns:a16="http://schemas.microsoft.com/office/drawing/2014/main" id="{5344D077-36FE-35B5-859C-EE34C0F68A94}"/>
              </a:ext>
            </a:extLst>
          </p:cNvPr>
          <p:cNvSpPr txBox="1"/>
          <p:nvPr/>
        </p:nvSpPr>
        <p:spPr>
          <a:xfrm>
            <a:off x="202860" y="3209607"/>
            <a:ext cx="664209" cy="646331"/>
          </a:xfrm>
          <a:prstGeom prst="rect">
            <a:avLst/>
          </a:prstGeom>
          <a:noFill/>
        </p:spPr>
        <p:txBody>
          <a:bodyPr wrap="square" rtlCol="0">
            <a:spAutoFit/>
          </a:bodyPr>
          <a:lstStyle/>
          <a:p>
            <a:r>
              <a:rPr lang="en-VN" sz="3600" dirty="0">
                <a:solidFill>
                  <a:srgbClr val="FF0000"/>
                </a:solidFill>
                <a:latin typeface="#9SLIDE07 SVN-ZICLETS MEDIUM" panose="02000603000000000000" pitchFamily="2" charset="0"/>
              </a:rPr>
              <a:t>3</a:t>
            </a:r>
          </a:p>
        </p:txBody>
      </p:sp>
      <p:sp>
        <p:nvSpPr>
          <p:cNvPr id="7" name="TextBox 6">
            <a:extLst>
              <a:ext uri="{FF2B5EF4-FFF2-40B4-BE49-F238E27FC236}">
                <a16:creationId xmlns:a16="http://schemas.microsoft.com/office/drawing/2014/main" id="{2E9BAC67-2885-0F2A-07A5-D453FC6B28E5}"/>
              </a:ext>
            </a:extLst>
          </p:cNvPr>
          <p:cNvSpPr txBox="1"/>
          <p:nvPr/>
        </p:nvSpPr>
        <p:spPr>
          <a:xfrm>
            <a:off x="163142" y="4548924"/>
            <a:ext cx="664209" cy="646331"/>
          </a:xfrm>
          <a:prstGeom prst="rect">
            <a:avLst/>
          </a:prstGeom>
          <a:noFill/>
        </p:spPr>
        <p:txBody>
          <a:bodyPr wrap="square" rtlCol="0">
            <a:spAutoFit/>
          </a:bodyPr>
          <a:lstStyle/>
          <a:p>
            <a:r>
              <a:rPr lang="en-VN" sz="3600" dirty="0">
                <a:solidFill>
                  <a:srgbClr val="FF0000"/>
                </a:solidFill>
                <a:latin typeface="#9SLIDE07 SVN-ZICLETS MEDIUM" panose="02000603000000000000" pitchFamily="2" charset="0"/>
              </a:rPr>
              <a:t>4</a:t>
            </a:r>
          </a:p>
        </p:txBody>
      </p:sp>
      <p:sp>
        <p:nvSpPr>
          <p:cNvPr id="8" name="TextBox 7">
            <a:extLst>
              <a:ext uri="{FF2B5EF4-FFF2-40B4-BE49-F238E27FC236}">
                <a16:creationId xmlns:a16="http://schemas.microsoft.com/office/drawing/2014/main" id="{71386C7B-4F9D-FE8F-86B1-6C021226522E}"/>
              </a:ext>
            </a:extLst>
          </p:cNvPr>
          <p:cNvSpPr txBox="1"/>
          <p:nvPr/>
        </p:nvSpPr>
        <p:spPr>
          <a:xfrm>
            <a:off x="11782257" y="1820123"/>
            <a:ext cx="664209" cy="646331"/>
          </a:xfrm>
          <a:prstGeom prst="rect">
            <a:avLst/>
          </a:prstGeom>
          <a:noFill/>
        </p:spPr>
        <p:txBody>
          <a:bodyPr wrap="square" rtlCol="0">
            <a:spAutoFit/>
          </a:bodyPr>
          <a:lstStyle/>
          <a:p>
            <a:endParaRPr lang="en-VN" sz="3600" dirty="0">
              <a:solidFill>
                <a:srgbClr val="FF0000"/>
              </a:solidFill>
              <a:latin typeface="#9SLIDE07 SVN-ZICLETS MEDIUM" panose="02000603000000000000" pitchFamily="2" charset="0"/>
            </a:endParaRPr>
          </a:p>
        </p:txBody>
      </p:sp>
    </p:spTree>
    <p:extLst>
      <p:ext uri="{BB962C8B-B14F-4D97-AF65-F5344CB8AC3E}">
        <p14:creationId xmlns:p14="http://schemas.microsoft.com/office/powerpoint/2010/main" val="324592274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par>
                                <p:cTn id="11" presetID="22" presetClass="entr" presetSubtype="4"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down)">
                                      <p:cBhvr>
                                        <p:cTn id="16" dur="500"/>
                                        <p:tgtEl>
                                          <p:spTgt spid="26"/>
                                        </p:tgtEl>
                                      </p:cBhvr>
                                    </p:animEffect>
                                  </p:childTnLst>
                                </p:cTn>
                              </p:par>
                              <p:par>
                                <p:cTn id="17" presetID="12" presetClass="entr" presetSubtype="8"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p:tgtEl>
                                          <p:spTgt spid="32"/>
                                        </p:tgtEl>
                                        <p:attrNameLst>
                                          <p:attrName>ppt_x</p:attrName>
                                        </p:attrNameLst>
                                      </p:cBhvr>
                                      <p:tavLst>
                                        <p:tav tm="0">
                                          <p:val>
                                            <p:strVal val="#ppt_x-#ppt_w*1.125000"/>
                                          </p:val>
                                        </p:tav>
                                        <p:tav tm="100000">
                                          <p:val>
                                            <p:strVal val="#ppt_x"/>
                                          </p:val>
                                        </p:tav>
                                      </p:tavLst>
                                    </p:anim>
                                    <p:animEffect transition="in" filter="wipe(right)">
                                      <p:cBhvr>
                                        <p:cTn id="2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descr="D:\资料\组 7.png组 7">
            <a:extLst>
              <a:ext uri="{FF2B5EF4-FFF2-40B4-BE49-F238E27FC236}">
                <a16:creationId xmlns:a16="http://schemas.microsoft.com/office/drawing/2014/main" id="{0DD634F7-8ECC-49EF-8BAF-E81F062927DA}"/>
              </a:ext>
            </a:extLst>
          </p:cNvPr>
          <p:cNvPicPr>
            <a:picLocks noChangeAspect="1"/>
          </p:cNvPicPr>
          <p:nvPr/>
        </p:nvPicPr>
        <p:blipFill>
          <a:blip r:embed="rId2"/>
          <a:srcRect l="8720" r="8720"/>
          <a:stretch>
            <a:fillRect/>
          </a:stretch>
        </p:blipFill>
        <p:spPr>
          <a:xfrm>
            <a:off x="0" y="1413976"/>
            <a:ext cx="12221655" cy="5816531"/>
          </a:xfrm>
          <a:prstGeom prst="rect">
            <a:avLst/>
          </a:prstGeom>
        </p:spPr>
      </p:pic>
      <p:pic>
        <p:nvPicPr>
          <p:cNvPr id="13" name="Picture 12" descr="Icon&#10;&#10;Description automatically generated">
            <a:extLst>
              <a:ext uri="{FF2B5EF4-FFF2-40B4-BE49-F238E27FC236}">
                <a16:creationId xmlns:a16="http://schemas.microsoft.com/office/drawing/2014/main" id="{4F2D948C-BBF7-4ABB-8267-89921243F1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531" y="128101"/>
            <a:ext cx="1377487" cy="1483209"/>
          </a:xfrm>
          <a:prstGeom prst="rect">
            <a:avLst/>
          </a:prstGeom>
        </p:spPr>
      </p:pic>
      <p:pic>
        <p:nvPicPr>
          <p:cNvPr id="18" name="图片 5">
            <a:extLst>
              <a:ext uri="{FF2B5EF4-FFF2-40B4-BE49-F238E27FC236}">
                <a16:creationId xmlns:a16="http://schemas.microsoft.com/office/drawing/2014/main" id="{92BF052C-807C-43C0-8426-1AF9E7652F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485491" y="5229013"/>
            <a:ext cx="1736164" cy="1670100"/>
          </a:xfrm>
          <a:prstGeom prst="rect">
            <a:avLst/>
          </a:prstGeom>
        </p:spPr>
      </p:pic>
      <p:grpSp>
        <p:nvGrpSpPr>
          <p:cNvPr id="12" name="组合 1">
            <a:extLst>
              <a:ext uri="{FF2B5EF4-FFF2-40B4-BE49-F238E27FC236}">
                <a16:creationId xmlns:a16="http://schemas.microsoft.com/office/drawing/2014/main" id="{49B596DB-403A-4C29-A7FB-DC21BCCA4237}"/>
              </a:ext>
            </a:extLst>
          </p:cNvPr>
          <p:cNvGrpSpPr/>
          <p:nvPr/>
        </p:nvGrpSpPr>
        <p:grpSpPr>
          <a:xfrm flipH="1">
            <a:off x="1786548" y="183867"/>
            <a:ext cx="9849070" cy="1285875"/>
            <a:chOff x="1262060" y="1619250"/>
            <a:chExt cx="9667876" cy="1285875"/>
          </a:xfrm>
        </p:grpSpPr>
        <p:sp>
          <p:nvSpPr>
            <p:cNvPr id="14" name="矩形: 圆角 12">
              <a:extLst>
                <a:ext uri="{FF2B5EF4-FFF2-40B4-BE49-F238E27FC236}">
                  <a16:creationId xmlns:a16="http://schemas.microsoft.com/office/drawing/2014/main" id="{3E40A694-DD02-485F-8A10-0686237FD2BD}"/>
                </a:ext>
              </a:extLst>
            </p:cNvPr>
            <p:cNvSpPr/>
            <p:nvPr/>
          </p:nvSpPr>
          <p:spPr>
            <a:xfrm>
              <a:off x="1262060" y="1619250"/>
              <a:ext cx="9667875" cy="1285875"/>
            </a:xfrm>
            <a:prstGeom prst="roundRect">
              <a:avLst/>
            </a:prstGeom>
            <a:solidFill>
              <a:srgbClr val="EFE1C9"/>
            </a:solidFill>
            <a:ln w="57150">
              <a:solidFill>
                <a:srgbClr val="4EA4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6" name="文本框 29">
              <a:extLst>
                <a:ext uri="{FF2B5EF4-FFF2-40B4-BE49-F238E27FC236}">
                  <a16:creationId xmlns:a16="http://schemas.microsoft.com/office/drawing/2014/main" id="{66007A7E-6192-4526-B14C-5C3E17194368}"/>
                </a:ext>
              </a:extLst>
            </p:cNvPr>
            <p:cNvSpPr txBox="1"/>
            <p:nvPr/>
          </p:nvSpPr>
          <p:spPr>
            <a:xfrm rot="5400000">
              <a:off x="6132033" y="-2135447"/>
              <a:ext cx="1015663" cy="8580142"/>
            </a:xfrm>
            <a:prstGeom prst="rect">
              <a:avLst/>
            </a:prstGeom>
            <a:noFill/>
          </p:spPr>
          <p:txBody>
            <a:bodyPr vert="eaVert" wrap="square" rtlCol="0">
              <a:spAutoFit/>
            </a:bodyPr>
            <a:lstStyle/>
            <a:p>
              <a:pPr algn="ctr" eaLnBrk="1" hangingPunct="1"/>
              <a:r>
                <a:rPr lang="en-US" altLang="vi-VN" sz="5400" b="1" dirty="0" err="1">
                  <a:solidFill>
                    <a:srgbClr val="C00000"/>
                  </a:solidFill>
                  <a:latin typeface="#9Slide07 IcielBC Cubano Normal" pitchFamily="2" charset="0"/>
                  <a:cs typeface="Times New Roman" panose="02020603050405020304" pitchFamily="18" charset="0"/>
                </a:rPr>
                <a:t>Giải</a:t>
              </a:r>
              <a:r>
                <a:rPr lang="en-US" altLang="vi-VN" sz="5400" b="1" dirty="0">
                  <a:solidFill>
                    <a:srgbClr val="C00000"/>
                  </a:solidFill>
                  <a:latin typeface="#9Slide07 IcielBC Cubano Normal" pitchFamily="2" charset="0"/>
                  <a:cs typeface="Times New Roman" panose="02020603050405020304" pitchFamily="18" charset="0"/>
                </a:rPr>
                <a:t> </a:t>
              </a:r>
              <a:r>
                <a:rPr lang="en-US" altLang="vi-VN" sz="5400" b="1" dirty="0" err="1">
                  <a:solidFill>
                    <a:srgbClr val="C00000"/>
                  </a:solidFill>
                  <a:latin typeface="#9Slide07 IcielBC Cubano Normal" pitchFamily="2" charset="0"/>
                  <a:cs typeface="Times New Roman" panose="02020603050405020304" pitchFamily="18" charset="0"/>
                </a:rPr>
                <a:t>nghĩa</a:t>
              </a:r>
              <a:r>
                <a:rPr lang="en-US" altLang="vi-VN" sz="5400" b="1" dirty="0">
                  <a:solidFill>
                    <a:srgbClr val="C00000"/>
                  </a:solidFill>
                  <a:latin typeface="#9Slide07 IcielBC Cubano Normal" pitchFamily="2" charset="0"/>
                  <a:cs typeface="Times New Roman" panose="02020603050405020304" pitchFamily="18" charset="0"/>
                </a:rPr>
                <a:t> </a:t>
              </a:r>
              <a:r>
                <a:rPr lang="en-US" altLang="vi-VN" sz="5400" b="1" dirty="0" err="1">
                  <a:solidFill>
                    <a:srgbClr val="C00000"/>
                  </a:solidFill>
                  <a:latin typeface="#9Slide07 IcielBC Cubano Normal" pitchFamily="2" charset="0"/>
                  <a:cs typeface="Times New Roman" panose="02020603050405020304" pitchFamily="18" charset="0"/>
                </a:rPr>
                <a:t>từ</a:t>
              </a:r>
              <a:endParaRPr lang="en-US" altLang="vi-VN" sz="5400" dirty="0">
                <a:solidFill>
                  <a:srgbClr val="C00000"/>
                </a:solidFill>
                <a:latin typeface="#9Slide07 IcielBC Cubano Normal" pitchFamily="2" charset="0"/>
                <a:cs typeface="Times New Roman" panose="02020603050405020304" pitchFamily="18" charset="0"/>
              </a:endParaRPr>
            </a:p>
          </p:txBody>
        </p:sp>
      </p:grpSp>
      <p:pic>
        <p:nvPicPr>
          <p:cNvPr id="4" name="图片 12">
            <a:extLst>
              <a:ext uri="{FF2B5EF4-FFF2-40B4-BE49-F238E27FC236}">
                <a16:creationId xmlns:a16="http://schemas.microsoft.com/office/drawing/2014/main" id="{54445DC5-3A5E-44F4-AF1E-BFFCA86355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26603" y="557673"/>
            <a:ext cx="5195052" cy="1285875"/>
          </a:xfrm>
          <a:prstGeom prst="rect">
            <a:avLst/>
          </a:prstGeom>
        </p:spPr>
      </p:pic>
      <p:sp>
        <p:nvSpPr>
          <p:cNvPr id="7" name="TextBox 6">
            <a:extLst>
              <a:ext uri="{FF2B5EF4-FFF2-40B4-BE49-F238E27FC236}">
                <a16:creationId xmlns:a16="http://schemas.microsoft.com/office/drawing/2014/main" id="{9ECF0F19-AD20-3DFA-7388-521940FB55DE}"/>
              </a:ext>
            </a:extLst>
          </p:cNvPr>
          <p:cNvSpPr txBox="1"/>
          <p:nvPr/>
        </p:nvSpPr>
        <p:spPr>
          <a:xfrm>
            <a:off x="204531" y="2213686"/>
            <a:ext cx="10797418" cy="3477875"/>
          </a:xfrm>
          <a:prstGeom prst="rect">
            <a:avLst/>
          </a:prstGeom>
          <a:noFill/>
        </p:spPr>
        <p:txBody>
          <a:bodyPr wrap="square" rtlCol="0">
            <a:spAutoFit/>
          </a:bodyPr>
          <a:lstStyle/>
          <a:p>
            <a:pPr marL="571500" indent="-571500">
              <a:buFontTx/>
              <a:buChar char="-"/>
            </a:pPr>
            <a:r>
              <a:rPr lang="en-VN" sz="4400" dirty="0">
                <a:solidFill>
                  <a:srgbClr val="C00000"/>
                </a:solidFill>
              </a:rPr>
              <a:t>Giặc Nguyên: </a:t>
            </a:r>
            <a:r>
              <a:rPr lang="en-VN" sz="4400" dirty="0"/>
              <a:t>giặc từ phương Bắc.</a:t>
            </a:r>
          </a:p>
          <a:p>
            <a:pPr marL="571500" indent="-571500">
              <a:buFontTx/>
              <a:buChar char="-"/>
            </a:pPr>
            <a:endParaRPr lang="en-VN" sz="4400" dirty="0"/>
          </a:p>
          <a:p>
            <a:r>
              <a:rPr lang="en-VN" sz="4400" dirty="0">
                <a:solidFill>
                  <a:srgbClr val="C00000"/>
                </a:solidFill>
              </a:rPr>
              <a:t>- Trần Quốc Toản (1267 – 1285): </a:t>
            </a:r>
            <a:r>
              <a:rPr lang="en-VN" sz="4400" dirty="0"/>
              <a:t>một thiếu niên anh hùng, tham gia khácng chiến chống giặc Nguyên.</a:t>
            </a:r>
          </a:p>
        </p:txBody>
      </p:sp>
    </p:spTree>
    <p:extLst>
      <p:ext uri="{BB962C8B-B14F-4D97-AF65-F5344CB8AC3E}">
        <p14:creationId xmlns:p14="http://schemas.microsoft.com/office/powerpoint/2010/main" val="223875843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736</TotalTime>
  <Words>1239</Words>
  <Application>Microsoft Macintosh PowerPoint</Application>
  <PresentationFormat>Widescreen</PresentationFormat>
  <Paragraphs>113</Paragraphs>
  <Slides>23</Slides>
  <Notes>6</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23</vt:i4>
      </vt:variant>
    </vt:vector>
  </HeadingPairs>
  <TitlesOfParts>
    <vt:vector size="39" baseType="lpstr">
      <vt:lpstr>Calibri</vt:lpstr>
      <vt:lpstr>#9Slide07 IcielBC Cubano Normal</vt:lpstr>
      <vt:lpstr>UTM Guanine</vt:lpstr>
      <vt:lpstr>#9Slide03 BoosterNextFYBlack</vt:lpstr>
      <vt:lpstr>#9Slide03 IcielPanton Black</vt:lpstr>
      <vt:lpstr>#9SLIDE07 SVN-ZICLETS MEDIUM</vt:lpstr>
      <vt:lpstr>UTM Azuki</vt:lpstr>
      <vt:lpstr>UTM Loko</vt:lpstr>
      <vt:lpstr>Times New Roman</vt:lpstr>
      <vt:lpstr>#9SLIDE03 ALLROUNDGOTHIC DEMI</vt:lpstr>
      <vt:lpstr>Arial</vt:lpstr>
      <vt:lpstr>#9Slide03 SVNEvery Movie Every </vt:lpstr>
      <vt:lpstr>#9Slide03 SVNNeutraface 2</vt:lpstr>
      <vt:lpstr>Tahoma</vt:lpstr>
      <vt:lpstr>UTM Ambrose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Nha Hau Le va viec to chuc quan li dat nuoc</dc:title>
  <dc:subject>Lich su 4</dc:subject>
  <dc:creator>KTUTS</dc:creator>
  <cp:keywords>YenVu</cp:keywords>
  <cp:lastModifiedBy>Vu Nguyen Tuan</cp:lastModifiedBy>
  <cp:revision>35</cp:revision>
  <dcterms:created xsi:type="dcterms:W3CDTF">2020-07-21T07:25:20Z</dcterms:created>
  <dcterms:modified xsi:type="dcterms:W3CDTF">2023-04-14T01:43:51Z</dcterms:modified>
  <cp:version>B32</cp:version>
</cp:coreProperties>
</file>