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90" r:id="rId3"/>
    <p:sldId id="291" r:id="rId4"/>
    <p:sldId id="292" r:id="rId5"/>
    <p:sldId id="293" r:id="rId6"/>
    <p:sldId id="257" r:id="rId7"/>
    <p:sldId id="258" r:id="rId8"/>
    <p:sldId id="259" r:id="rId9"/>
    <p:sldId id="279" r:id="rId10"/>
    <p:sldId id="261" r:id="rId11"/>
    <p:sldId id="281" r:id="rId12"/>
    <p:sldId id="285" r:id="rId13"/>
    <p:sldId id="262" r:id="rId14"/>
    <p:sldId id="289" r:id="rId15"/>
    <p:sldId id="27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CCFF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A285-4B10-4CDA-9BBB-8FF4513EA675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42B5B-87A6-43C3-96CF-3F5CE036D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8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1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42B5B-87A6-43C3-96CF-3F5CE036D5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0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832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9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41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8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38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slide" Target="slide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5" Type="http://schemas.openxmlformats.org/officeDocument/2006/relationships/image" Target="../media/image19.png"/><Relationship Id="rId23" Type="http://schemas.openxmlformats.org/officeDocument/2006/relationships/image" Target="../media/image25.tm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microsoft.com/office/2007/relationships/hdphoto" Target="../media/hdphoto4.wdp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999677" y="1300755"/>
            <a:ext cx="6610119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54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/>
              </a:rPr>
              <a:t>KHỞI ĐỘNG</a:t>
            </a:r>
            <a:endParaRPr lang="vi-VN" sz="54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5113672" y="3308642"/>
            <a:ext cx="2438400" cy="10341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Bắt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đầu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436" y="2249607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</a:rPr>
              <a:t>Em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hãy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nhấp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chuột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vào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nút</a:t>
            </a:r>
            <a:r>
              <a:rPr lang="en-US" sz="3200" dirty="0" smtClean="0">
                <a:solidFill>
                  <a:srgbClr val="0000CC"/>
                </a:solidFill>
              </a:rPr>
              <a:t> “</a:t>
            </a:r>
            <a:r>
              <a:rPr lang="en-US" sz="3200" dirty="0" err="1" smtClean="0">
                <a:solidFill>
                  <a:srgbClr val="0000CC"/>
                </a:solidFill>
              </a:rPr>
              <a:t>Bắt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đầu</a:t>
            </a:r>
            <a:r>
              <a:rPr lang="en-US" sz="3200" dirty="0" smtClean="0">
                <a:solidFill>
                  <a:srgbClr val="0000CC"/>
                </a:solidFill>
              </a:rPr>
              <a:t>”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7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1" y="2616591"/>
            <a:ext cx="548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Hoạt động</a:t>
            </a:r>
            <a:endParaRPr lang="en-US" sz="7200" b="1" cap="none" spc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3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1"/>
    </mc:Choice>
    <mc:Fallback xmlns="">
      <p:transition spd="slow" advClick="0" advTm="50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2849" y="258646"/>
            <a:ext cx="6628414" cy="570588"/>
            <a:chOff x="1183343" y="1464304"/>
            <a:chExt cx="6628414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0"/>
              <a:ext cx="6010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58892" y="5350826"/>
            <a:ext cx="7478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a)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b)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smtClean="0"/>
              <a:t>? Hình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847"/>
          <a:stretch/>
        </p:blipFill>
        <p:spPr>
          <a:xfrm>
            <a:off x="9117704" y="1541540"/>
            <a:ext cx="2039362" cy="1764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5002" t="23834" r="31586" b="15345"/>
          <a:stretch/>
        </p:blipFill>
        <p:spPr>
          <a:xfrm>
            <a:off x="2934268" y="857158"/>
            <a:ext cx="6100549" cy="4531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6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99"/>
    </mc:Choice>
    <mc:Fallback xmlns="">
      <p:transition spd="slow" advClick="0" advTm="20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25002" t="23834" r="31586" b="15345"/>
          <a:stretch/>
        </p:blipFill>
        <p:spPr>
          <a:xfrm>
            <a:off x="4865929" y="1167892"/>
            <a:ext cx="6625486" cy="51179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4108" y="452857"/>
            <a:ext cx="6060722" cy="570588"/>
            <a:chOff x="1183343" y="1464304"/>
            <a:chExt cx="6060722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5442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6847"/>
          <a:stretch/>
        </p:blipFill>
        <p:spPr>
          <a:xfrm>
            <a:off x="11281335" y="1715347"/>
            <a:ext cx="670560" cy="8613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7374" y="1797264"/>
            <a:ext cx="4398376" cy="748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chemeClr val="tx1"/>
                </a:solidFill>
              </a:rPr>
              <a:t>a) Mỗi loại có bao nhiêu hình?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0944" y="1981708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6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668146" y="1800841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33146" y="2903718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0175641" y="2545609"/>
            <a:ext cx="557144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5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55739" y="3846599"/>
            <a:ext cx="4440997" cy="748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chemeClr val="tx1"/>
                </a:solidFill>
              </a:rPr>
              <a:t>b</a:t>
            </a:r>
            <a:r>
              <a:rPr lang="en-US" sz="2600" smtClean="0">
                <a:solidFill>
                  <a:schemeClr val="tx1"/>
                </a:solidFill>
              </a:rPr>
              <a:t>) Hình nào có nhiều nhất?</a:t>
            </a:r>
          </a:p>
          <a:p>
            <a:r>
              <a:rPr lang="en-US" sz="2600" smtClean="0">
                <a:solidFill>
                  <a:schemeClr val="tx1"/>
                </a:solidFill>
              </a:rPr>
              <a:t>     Hình nào có ít nhất?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671" y="4773741"/>
            <a:ext cx="4444866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rgbClr val="0000CC"/>
                </a:solidFill>
              </a:rPr>
              <a:t>    Hình tròn có nhiều nhất.        </a:t>
            </a:r>
          </a:p>
          <a:p>
            <a:r>
              <a:rPr lang="en-US" sz="2600">
                <a:solidFill>
                  <a:srgbClr val="0000CC"/>
                </a:solidFill>
              </a:rPr>
              <a:t> </a:t>
            </a:r>
            <a:r>
              <a:rPr lang="en-US" sz="2600" smtClean="0">
                <a:solidFill>
                  <a:srgbClr val="0000CC"/>
                </a:solidFill>
              </a:rPr>
              <a:t>   Hình tam giác có ít nhất.</a:t>
            </a:r>
            <a:endParaRPr lang="en-US" sz="2600">
              <a:solidFill>
                <a:srgbClr val="0000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907" y="2324434"/>
            <a:ext cx="4800486" cy="1303027"/>
            <a:chOff x="281907" y="2324434"/>
            <a:chExt cx="4800486" cy="1303027"/>
          </a:xfrm>
        </p:grpSpPr>
        <p:sp>
          <p:nvSpPr>
            <p:cNvPr id="15" name="Rounded Rectangle 14"/>
            <p:cNvSpPr/>
            <p:nvPr/>
          </p:nvSpPr>
          <p:spPr>
            <a:xfrm>
              <a:off x="451334" y="2324434"/>
              <a:ext cx="4631059" cy="13030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smtClean="0">
                  <a:solidFill>
                    <a:srgbClr val="0000CC"/>
                  </a:solidFill>
                </a:rPr>
                <a:t>Có 6 hình vuông, 8 hình tròn, 4 hình tam giác, 5 hình chữ nhật.</a:t>
              </a:r>
              <a:endParaRPr lang="en-US" sz="2600">
                <a:solidFill>
                  <a:srgbClr val="0000CC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281907" y="2675965"/>
              <a:ext cx="263558" cy="2008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303418" y="4814574"/>
            <a:ext cx="263558" cy="200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7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574"/>
    </mc:Choice>
    <mc:Fallback xmlns="">
      <p:transition spd="slow" advClick="0" advTm="75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8476" y="1005846"/>
            <a:ext cx="10470350" cy="2888341"/>
            <a:chOff x="718350" y="1128676"/>
            <a:chExt cx="10470350" cy="2888341"/>
          </a:xfrm>
        </p:grpSpPr>
        <p:pic>
          <p:nvPicPr>
            <p:cNvPr id="44" name="Picture 4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0" y="1631368"/>
              <a:ext cx="10470350" cy="238564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21819" y="1128676"/>
              <a:ext cx="10146515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SỐ BÔNG HOA ĐÃ NỞ TRONG VƯỜN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0500" y="306742"/>
            <a:ext cx="6134074" cy="570588"/>
            <a:chOff x="1183343" y="1464304"/>
            <a:chExt cx="6134074" cy="570588"/>
          </a:xfrm>
        </p:grpSpPr>
        <p:sp>
          <p:nvSpPr>
            <p:cNvPr id="47" name="TextBox 46"/>
            <p:cNvSpPr txBox="1"/>
            <p:nvPr/>
          </p:nvSpPr>
          <p:spPr>
            <a:xfrm>
              <a:off x="1801299" y="1511671"/>
              <a:ext cx="5516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987557" y="4148654"/>
            <a:ext cx="7866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/>
              <a:t>Mỗi loại có bao nhiêu bông hoa?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/>
              <a:t>Có tất cả bao nhiêu bông hoa?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smtClean="0"/>
              <a:t>Hoa hồng nhiều hơn hoa cúc mấy bông?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747"/>
    </mc:Choice>
    <mc:Fallback xmlns="">
      <p:transition spd="slow" advClick="0" advTm="16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308" y="1005846"/>
            <a:ext cx="10470350" cy="2888341"/>
            <a:chOff x="718350" y="1128676"/>
            <a:chExt cx="10470350" cy="288834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0" y="1631368"/>
              <a:ext cx="10470350" cy="238564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21819" y="1128676"/>
              <a:ext cx="10146515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SỐ BÔNG HOA ĐÃ NỞ TRONG VƯỜN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6332" y="306742"/>
            <a:ext cx="6134074" cy="570588"/>
            <a:chOff x="1183343" y="1464304"/>
            <a:chExt cx="6134074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01299" y="1511671"/>
              <a:ext cx="5516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biểu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đồ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smtClean="0">
                  <a:solidFill>
                    <a:srgbClr val="C00000"/>
                  </a:solidFill>
                </a:rPr>
                <a:t>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36920" y="4039189"/>
            <a:ext cx="7321301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a) Mỗi loại có bao nhiêu bông hoa?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6920" y="3999675"/>
            <a:ext cx="9847651" cy="7965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smtClean="0">
                <a:solidFill>
                  <a:schemeClr val="tx1"/>
                </a:solidFill>
              </a:rPr>
              <a:t>a) Có 6 bông hoa hồng, 4 bông hoa cúc, 10 bông hoa đồng tiền.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6920" y="4755080"/>
            <a:ext cx="7192963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>
                <a:solidFill>
                  <a:schemeClr val="tx1"/>
                </a:solidFill>
              </a:rPr>
              <a:t>b</a:t>
            </a:r>
            <a:r>
              <a:rPr lang="en-US" sz="2600" smtClean="0">
                <a:solidFill>
                  <a:schemeClr val="tx1"/>
                </a:solidFill>
              </a:rPr>
              <a:t>) Có tất cả bao nhiêu bông hoa?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2433" y="4741293"/>
            <a:ext cx="4730219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 b) Có tất cả 20 bông hoa.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29883" y="1625342"/>
            <a:ext cx="709317" cy="652638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33722" y="2374074"/>
            <a:ext cx="693773" cy="6573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02417" y="3095541"/>
            <a:ext cx="764994" cy="766562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0746" y="4675853"/>
            <a:ext cx="3413884" cy="748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C00000"/>
                </a:solidFill>
              </a:rPr>
              <a:t>6 + 4 + 10 = 20 (bông)</a:t>
            </a:r>
            <a:endParaRPr lang="en-US" sz="2600" b="1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668" y="5488655"/>
            <a:ext cx="6217858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 c) Hoa hồng nhiều hơn hoa cúc mấy bông?</a:t>
            </a: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9061" y="5506304"/>
            <a:ext cx="2375569" cy="7483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mtClean="0">
                <a:solidFill>
                  <a:srgbClr val="C00000"/>
                </a:solidFill>
              </a:rPr>
              <a:t>6 – 4 = 2 (bông)</a:t>
            </a:r>
            <a:endParaRPr lang="en-US" sz="2600" b="1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1940" y="5497936"/>
            <a:ext cx="5796802" cy="748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smtClean="0">
                <a:solidFill>
                  <a:schemeClr val="tx1"/>
                </a:solidFill>
              </a:rPr>
              <a:t> c) Hoa hồng nhiều hơn hoa cúc 2 bông.</a:t>
            </a:r>
            <a:endParaRPr lang="en-US" sz="2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2836"/>
    </mc:Choice>
    <mc:Fallback xmlns="">
      <p:transition spd="slow" advClick="0" advTm="8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666" y="2035498"/>
            <a:ext cx="548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kết</a:t>
            </a:r>
            <a:r>
              <a:rPr lang="en-US" sz="4000" b="1" smtClean="0">
                <a:solidFill>
                  <a:srgbClr val="FF0000"/>
                </a:solidFill>
              </a:rPr>
              <a:t> thúc.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Hẹn </a:t>
            </a:r>
            <a:r>
              <a:rPr lang="en-US" sz="4000" b="1" dirty="0" err="1" smtClean="0">
                <a:solidFill>
                  <a:srgbClr val="FF0000"/>
                </a:solidFill>
              </a:rPr>
              <a:t>gặp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các</a:t>
            </a:r>
            <a:r>
              <a:rPr lang="en-US" sz="4000" b="1" smtClean="0">
                <a:solidFill>
                  <a:srgbClr val="FF0000"/>
                </a:solidFill>
              </a:rPr>
              <a:t> em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en-US" sz="4000" b="1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6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539"/>
    </mc:Choice>
    <mc:Fallback xmlns="">
      <p:transition spd="slow" advClick="0" advTm="275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00" y="-22946"/>
            <a:ext cx="12206699" cy="6880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7971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904"/>
            <a:ext cx="12192000" cy="688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787158"/>
            <a:ext cx="2934336" cy="2985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-24904"/>
            <a:ext cx="2857500" cy="2907308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-24903"/>
            <a:ext cx="7840345" cy="35187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Trên đĩa c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 bao nhiêu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quả xoài?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589069"/>
            <a:ext cx="1600706" cy="1635844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16727"/>
            <a:ext cx="2774179" cy="85650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787158"/>
            <a:ext cx="2934336" cy="2985482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16727"/>
            <a:ext cx="2774179" cy="85650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787158"/>
            <a:ext cx="2934336" cy="2985482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16727"/>
            <a:ext cx="2774179" cy="85650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787158"/>
            <a:ext cx="2934336" cy="2985482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16727"/>
            <a:ext cx="2774179" cy="85650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15" y="51583"/>
            <a:ext cx="6368083" cy="27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904"/>
            <a:ext cx="12192000" cy="688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0"/>
            <a:ext cx="7840345" cy="334811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tây nhiều hơn táo mấy quả?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quả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quả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quả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15" y="51583"/>
            <a:ext cx="6368083" cy="246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904"/>
            <a:ext cx="12192000" cy="688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51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-24905"/>
            <a:ext cx="7840345" cy="323580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xoài ít hơn số dâu tây mấy quả?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39329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quả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546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371624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quả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841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203919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15" y="51583"/>
            <a:ext cx="6368083" cy="2469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5266" y="2804711"/>
            <a:ext cx="2934336" cy="2934336"/>
          </a:xfrm>
          <a:prstGeom prst="rect">
            <a:avLst/>
          </a:prstGeom>
        </p:spPr>
      </p:pic>
      <p:sp>
        <p:nvSpPr>
          <p:cNvPr id="15" name="Rectangle: Rounded Corners 22"/>
          <p:cNvSpPr/>
          <p:nvPr/>
        </p:nvSpPr>
        <p:spPr>
          <a:xfrm>
            <a:off x="9035344" y="571604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4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853" y="2165905"/>
            <a:ext cx="7093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6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</a:t>
            </a:r>
            <a:r>
              <a:rPr lang="en-US" sz="60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TRANH (Tiết 1)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53195" y="656623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</a:rPr>
                <a:t>CHỦ ĐỀ 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13</a:t>
              </a:r>
              <a:endParaRPr lang="vi-VN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35897" y="944745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9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92"/>
    </mc:Choice>
    <mc:Fallback xmlns="">
      <p:transition spd="slow" advClick="0" advTm="112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7200" b="1" cap="none" spc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0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1"/>
    </mc:Choice>
    <mc:Fallback xmlns="">
      <p:transition spd="slow" advClick="0" advTm="50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" y="274961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7088" y="5271427"/>
            <a:ext cx="916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</a:t>
            </a:r>
            <a:r>
              <a:rPr lang="en-US" sz="2800" b="1" smtClean="0"/>
              <a:t>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04524" y="5271427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290837" y="527142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Đ</a:t>
            </a:r>
            <a:r>
              <a:rPr lang="en-US" sz="2800" b="1" smtClean="0"/>
              <a:t>ỏ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8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411"/>
    </mc:Choice>
    <mc:Fallback xmlns="">
      <p:transition spd="slow" advClick="0" advTm="58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47" y="232758"/>
            <a:ext cx="2069886" cy="1034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0210" t="10365" r="12202" b="11956"/>
          <a:stretch/>
        </p:blipFill>
        <p:spPr>
          <a:xfrm>
            <a:off x="4873451" y="836023"/>
            <a:ext cx="5028195" cy="3814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293" y="4515243"/>
            <a:ext cx="502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Nhìn vào biểu đồ, ta thấy: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42293" y="5208795"/>
            <a:ext cx="896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a) Theo số ô tô mỗi màu, ô tô màu đỏ nhiều nhất.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42293" y="5902347"/>
            <a:ext cx="9221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b</a:t>
            </a:r>
            <a:r>
              <a:rPr lang="en-US" sz="3200" smtClean="0"/>
              <a:t>) Số ô tô màu vàng bằng số ô tô màu xanh.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72446" y="378823"/>
            <a:ext cx="4976949" cy="47026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SỐ Ô TÔ THEO MỖI MÀU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ea typeface="Architecture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9592" t="5447" r="18944" b="31697"/>
          <a:stretch/>
        </p:blipFill>
        <p:spPr>
          <a:xfrm>
            <a:off x="4872446" y="261256"/>
            <a:ext cx="5394960" cy="455893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38621" y="829763"/>
            <a:ext cx="849086" cy="39935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93339" y="834378"/>
            <a:ext cx="849086" cy="39935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82402" y="822634"/>
            <a:ext cx="849086" cy="399353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9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896"/>
    </mc:Choice>
    <mc:Fallback xmlns="">
      <p:transition spd="slow" advClick="0" advTm="56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77F9814-6744-4AC2-97B2-B77CA72BC8A4}"/>
  <p:tag name="ISPRING_PROJECT_VERSION" val="9"/>
  <p:tag name="ISPRING_PROJECT_FOLDER_UPDATED" val="1"/>
  <p:tag name="ISPRING_PRESENTATION_TITLE" val="Bai 65_ Bieu do tranh"/>
  <p:tag name="ISPRING_FIRST_PUBLISH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RESOURCE_FOLDER" val="D:\Bai Elearning 2021 2022\TEP NGUON\Bai 65_Bieu do tranh\Bai giang\Bai 65_ Bieu do tranh"/>
  <p:tag name="ISPRING_PRESENTATION_PATH" val="D:\Bai Elearning 2021 2022\TEP NGUON\Bai 65_Bieu do tranh\Bai giang\Bai 65_ Bieu do tranh.pptx"/>
  <p:tag name="ISPRING_SCREEN_RECS_UPDATED" val="D:\Bai Elearning 2021 2022\TEP NGUON\Bai 65_Bieu do tranh\Bai giang\Bai 65_ Bieu do tranh"/>
  <p:tag name="ISPRING_CURRENT_PLAYER_ID" val="universal"/>
  <p:tag name="ISPRING_LMS_API_VERSION" val="SCORM 1.2"/>
  <p:tag name="ISPRING_ULTRA_SCORM_COURSE_ID" val="FF08E166-C936-4BFC-8565-01213BDACEE3"/>
  <p:tag name="ISPRING_CMI5_LAUNCH_METHOD" val="any window"/>
  <p:tag name="ISPRINGCLOUDFOLDERID" val="1"/>
  <p:tag name="ISPRINGONLINEFOLDERID" val="1"/>
  <p:tag name="ISPRING_SCORM_RATE_SLIDES" val="0"/>
  <p:tag name="ISPRING_SCORM_PASSING_SCORE" val="72.500000"/>
  <p:tag name="ISPRING_OUTPUT_FOLDER" val="D:\Bai Elearning 2021 2022\BAI DU THI"/>
  <p:tag name="FLASHSPRING_ZOOM_TAG" val="64"/>
  <p:tag name="ISPRING_PRESENTATION_INFO_2" val="&lt;?xml version=&quot;1.0&quot; encoding=&quot;UTF-8&quot; standalone=&quot;no&quot; ?&gt;&#10;&lt;presentation2&gt;&#10;&#10;  &lt;slides&gt;&#10;    &lt;slide id=&quot;{5D4C444E-6EB6-444E-96E7-E1F5488BD895}&quot; pptId=&quot;268&quot;/&gt;&#10;    &lt;slide id=&quot;{48246171-E23B-4E4A-BA8C-37FD5DEBF5DB}&quot; pptId=&quot;269&quot;/&gt;&#10;    &lt;slide id=&quot;{C3173963-A763-4382-AFE2-6630F5F43AA6}&quot; pptId=&quot;270&quot;/&gt;&#10;    &lt;slide id=&quot;{0984ED6D-55B4-4E80-9139-EC989EA18B7D}&quot; pptId=&quot;271&quot;/&gt;&#10;    &lt;slide id=&quot;{4469DE96-BE3D-4149-AA99-D59AA8F9DEEE}&quot; pptId=&quot;272&quot;/&gt;&#10;    &lt;slide id=&quot;{CE057E7D-0C90-4693-9477-0CAD69B8E24E}&quot; pptId=&quot;273&quot;/&gt;&#10;    &lt;slide id=&quot;{E06DE717-4500-4267-B217-925E0D2C66CB}&quot; pptId=&quot;274&quot;/&gt;&#10;    &lt;slide id=&quot;{A45F1B2D-12E2-4D4D-9C15-BC538D767A78}&quot; pptId=&quot;257&quot;/&gt;&#10;    &lt;slide id=&quot;{7E9272DF-41E5-4661-B3BF-0072C17D4025}&quot; pptId=&quot;291&quot;/&gt;&#10;    &lt;slide id=&quot;{78E4AA8A-275C-4435-89F3-09AE55D57D5F}&quot; pptId=&quot;258&quot;/&gt;&#10;    &lt;slide id=&quot;{432764E5-739E-4DFA-9753-FEA2D62B8AD2}&quot; pptId=&quot;259&quot;/&gt;&#10;    &lt;slide id=&quot;{541981C4-4E17-40D7-A1C8-1CB39FFC6BF0}&quot; pptId=&quot;280&quot;/&gt;&#10;    &lt;slide id=&quot;{48403C81-73A4-4BDF-A376-18808BBDE9E4}&quot; pptId=&quot;279&quot;/&gt;&#10;    &lt;slide id=&quot;{D9FA7B78-5E5B-47DC-8C7C-D2B41522156D}&quot; pptId=&quot;261&quot;/&gt;&#10;    &lt;slide id=&quot;{38C28161-F6D2-46ED-B9CC-6CF74FE1DCAD}&quot; pptId=&quot;281&quot;/&gt;&#10;    &lt;slide id=&quot;{1626215A-4954-4B8D-A393-37FB74911DB8}&quot; pptId=&quot;282&quot;/&gt;&#10;    &lt;slide id=&quot;{355BA1E0-6089-4AFC-88BC-8B67D592D161}&quot; pptId=&quot;285&quot;/&gt;&#10;    &lt;slide id=&quot;{5055D516-FC3E-4983-9BF6-C3A6917A6864}&quot; pptId=&quot;262&quot;/&gt;&#10;    &lt;slide id=&quot;{47C934C5-CAA3-4E4E-8D90-AC9C73EC14A8}&quot; pptId=&quot;286&quot;/&gt;&#10;    &lt;slide id=&quot;{8245B01C-8997-4AFD-9D42-EDAAB3923070}&quot; pptId=&quot;289&quot;/&gt;&#10;    &lt;slide id=&quot;{5B71E1BB-06A7-4FDB-90A9-F0D329533163}&quot; pptId=&quot;275&quot;/&gt;&#10;    &lt;slide id=&quot;{2A938A5E-7D39-4058-88AC-D61EC626223C}&quot; pptId=&quot;276&quot;/&gt;&#10;    &lt;slide id=&quot;{1747DF5E-ACD0-4536-86AA-EF9E129338F6}&quot; pptId=&quot;278&quot;/&gt;&#10;    &lt;slide id=&quot;{796652B4-8700-441E-946A-731FF1E76E64}&quot; pptId=&quot;277&quot;/&gt;&#10;  &lt;/slides&gt;&#10;&#10;  &lt;narration&gt;&#10;    &lt;audioTracks&gt;&#10;      &lt;audioTrack muted=&quot;false&quot; name=&quot;nhac nen&quot; resource=&quot;44de73a8&quot; slideId=&quot;{5D4C444E-6EB6-444E-96E7-E1F5488BD89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b38ee2ab&quot; slideId=&quot;{48246171-E23B-4E4A-BA8C-37FD5DEBF5DB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93abab37&quot; slideId=&quot;{C3173963-A763-4382-AFE2-6630F5F43AA6}&quot; startTime=&quot;0&quot; stepIndex=&quot;0&quot; volume=&quot;1&quot;&gt;&#10;        &lt;audio channels=&quot;2&quot; format=&quot;s16p&quot; sampleRate=&quot;44100&quot;/&gt;&#10;      &lt;/audioTrack&gt;&#10;      &lt;audioTrack muted=&quot;false&quot; name=&quot;004_sd&quot; resource=&quot;3491a237&quot; slideId=&quot;{4469DE96-BE3D-4149-AA99-D59AA8F9DEEE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8e2df7e1&quot; slideId=&quot;{A45F1B2D-12E2-4D4D-9C15-BC538D767A78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1c49e6cd&quot; slideId=&quot;{7E9272DF-41E5-4661-B3BF-0072C17D4025}&quot; startTime=&quot;0&quot; stepIndex=&quot;0&quot; volume=&quot;1&quot;&gt;&#10;        &lt;audio channels=&quot;2&quot; format=&quot;s16p&quot; sampleRate=&quot;44100&quot;/&gt;&#10;      &lt;/audioTrack&gt;&#10;      &lt;audioTrack muted=&quot;false&quot; name=&quot;043_sd&quot; resource=&quot;74368c93&quot; slideId=&quot;{432764E5-739E-4DFA-9753-FEA2D62B8AD2}&quot; startTime=&quot;0&quot; stepIndex=&quot;0&quot; volume=&quot;1&quot;&gt;&#10;        &lt;audio channels=&quot;2&quot; format=&quot;s16p&quot; sampleRate=&quot;44100&quot;/&gt;&#10;      &lt;/audioTrack&gt;&#10;      &lt;audioTrack muted=&quot;false&quot; name=&quot;047_sd&quot; resource=&quot;869f1f6e&quot; slideId=&quot;{48403C81-73A4-4BDF-A376-18808BBDE9E4}&quot; startTime=&quot;0&quot; stepIndex=&quot;0&quot; volume=&quot;1&quot;&gt;&#10;        &lt;audio channels=&quot;2&quot; format=&quot;s16p&quot; sampleRate=&quot;44100&quot;/&gt;&#10;      &lt;/audioTrack&gt;&#10;      &lt;audioTrack muted=&quot;false&quot; name=&quot;048_sd&quot; resource=&quot;475d01b9&quot; slideId=&quot;{38C28161-F6D2-46ED-B9CC-6CF74FE1DCAD}&quot; startTime=&quot;0&quot; stepIndex=&quot;0&quot; volume=&quot;1&quot;&gt;&#10;        &lt;audio channels=&quot;2&quot; format=&quot;s16p&quot; sampleRate=&quot;44100&quot;/&gt;&#10;      &lt;/audioTrack&gt;&#10;      &lt;audioTrack muted=&quot;false&quot; name=&quot;052_sd&quot; resource=&quot;f930d41e&quot; slideId=&quot;{355BA1E0-6089-4AFC-88BC-8B67D592D161}&quot; startTime=&quot;0&quot; stepIndex=&quot;0&quot; volume=&quot;1&quot;&gt;&#10;        &lt;audio channels=&quot;2&quot; format=&quot;s16p&quot; sampleRate=&quot;44100&quot;/&gt;&#10;      &lt;/audioTrack&gt;&#10;      &lt;audioTrack muted=&quot;false&quot; name=&quot;053_sd&quot; resource=&quot;6bf4b21c&quot; slideId=&quot;{5055D516-FC3E-4983-9BF6-C3A6917A6864}&quot; startTime=&quot;0&quot; stepIndex=&quot;0&quot; volume=&quot;1&quot;&gt;&#10;        &lt;audio channels=&quot;2&quot; format=&quot;s16p&quot; sampleRate=&quot;44100&quot;/&gt;&#10;      &lt;/audioTrack&gt;&#10;      &lt;audioTrack muted=&quot;false&quot; name=&quot;057_sd&quot; resource=&quot;8d2f1d69&quot; slideId=&quot;{8245B01C-8997-4AFD-9D42-EDAAB3923070}&quot; startTime=&quot;0&quot; stepIndex=&quot;0&quot; volume=&quot;1&quot;&gt;&#10;        &lt;audio channels=&quot;2&quot; format=&quot;s16p&quot; sampleRate=&quot;44100&quot;/&gt;&#10;      &lt;/audioTrack&gt;&#10;      &lt;audioTrack muted=&quot;false&quot; name=&quot;058_sd&quot; resource=&quot;5e163b9f&quot; slideId=&quot;{5B71E1BB-06A7-4FDB-90A9-F0D329533163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b53d3d70&quot; slideId=&quot;{796652B4-8700-441E-946A-731FF1E76E64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8f0187a3&quot; slideId=&quot;{0984ED6D-55B4-4E80-9139-EC989EA18B7D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4&quot; resource=&quot;9528c97e&quot; slideId=&quot;{E06DE717-4500-4267-B217-925E0D2C66CB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5&quot; resource=&quot;dfa7fbd1&quot; slideId=&quot;{1747DF5E-ACD0-4536-86AA-EF9E129338F6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ohCJU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BohCJU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iEIlQ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aIQiVD77ijBgAwAAoAsAACEAAAB1bml2ZXJzYWwvZmxhc2hfc2tpbl9zZXR0aW5ncy54bWyNVltv2jAUfh6/ArF30tJ2MClEAgpSNdZWK+u7kxzAwrEj26Hj3+/YxMSBcCGqFH/nOxefWxqqDeXtLUhFBR92ep2o9S1MCimB6wVkOSMa2jFR8JIOO7O/83knsAzBhPwArSlfKQRKpE2RlYgsJ3w3FyvRjUmyWUlR8LQTfZ89mCcMLPVIab3LQTLKN8h76g3Gz7NmHqNKv2jIukuSQFdg4KgwvZ/2pr1bFHIJSoEJZjK5e5pdc8JIDMx5eew/Dh5HN2lUbmb2d5PSliqqrVK/13/oPzYrYWqRW8/rBR+5yIu8Th+Np8+z+zN0KVYm9iMHffNc0WCCpNgNSH/+aZ4rdOysnXFypd4a/ukruY8LrQXvJoJrbNouFzIjDHWW9neTTlnhGzRsFx1c/FiStHd/XaG0nyR3T+fs52QF9azHAIMBOcPG7IGs8y9bN13jJ/OMYcVoinEImdqI4c48FbV88yY/NDmUgr0bD7WNYPo5ZhBpWUAYuJORqLX4eis0jjtES8IUin3IUd7xku+kUM5EHXOsP/BFeepRSsDJPwUrMpjso/RoddyxJ5OxrZsf1wE7BCZhW0JeZBXoeK+Y7xOeBzreh0n6G2e7E/KxxGi4ERoTW7wLif4WAif47rLjTlZkzM/N4lGevxKwhEykENl+WNAMTGXCwGImiOAoipCTLV0RjV+R34YT72zoKgyOBPseamyZUFPN4LSRbGD4NfHjNMfLTbafv/Iu+0Nb41dm2MmI3IBcCMFUp12qDDu24Pbrdsw32xy3BMgXvhQ3aXCh4TbbYt/zN3GJ1iRZZxjKGdthUF06DBqzGZYOT7PMiywGOcXKUHAtUccMa01Xa4Z/+pPCF6R1+hmh0dNrNMUJPXSbB9gaA5HJ2lV4fzB4VjBNGWzBja4HmEueuU6osPmaO2mk57DU/nyXyLVWK4e8aoX68Hv4CfsTo2mk7wWXG1mTWNmrVHPrNmVl0dud5e4xLeivHXu2TeIbRGFDprAcXtZIocWHJlKX5qqzvSjZwojTzI44wp7bBonRYELkZQasyNXiBHfOzdI/GFKO3iBpVjDrK+o1KVhJfXstcNSipQTwN5cFW4d9+gt2sSAyfT0Qagu2QWx08Wb4wbFLEJdnlusw8CBbikPW8R3/L49arf9QSwMEFAACAAgAaIQiVMOGgxk2BQAAMBkAACYAAAB1bml2ZXJzYWwvaHRtbF9wdWJsaXNoaW5nX3NldHRpbmdzLnhtbN1ZTW/bNhi+51cQGnqsne+mgZzCcRTYqCN7tvoRDENAS7TFhSI1kXLqnnrbbfsBA4ZiHz31sHMMbIcA+x/eL9lLKXHi2HHorW7RHZJY9Ps8fPl+U7GfvIoY6pNEUsFL1lph1UKE+yKgvFeynnmHD3csJBXmAWaCk5LFhYWe7K3YcdphVIZtohSISgQ0XO7GqmSFSsW7xeLZ2VmByjjR3wqWKuCXBV9ExTghknBFkmLM8AD+qEFMpHXJYEAAP5Hgl7C9lRWE7JzpSAQpI4gGoDmn+lCYVVXErGIu1cH+aS8RKQ8qgokEJb1Oyfpi33F2dspXMjnTAY0I1yaRe7Col9UuDgKqlcCsTV8TFBLaC0HbtfVNC53RQIUla2N1XfOAfHGaJ2PPz441T0WAEbi63CAiCgdY4fwx31GRV0peLeRLwYDjiPoefIO0AUrWgXfSrtcOnBO34Tntk6p3VM91WADkOS+9BUBezas7i8ib0jdbTttxPad1sl9rLIgwV+oa4xyVa/UFMS+c/XbNW3Qnt3y0KKRZbbhmmErjqFl2jxdSrXrcdFr1mvv0xGs06l6teY2C4J2IPbs4GZw2BLFIE5+MY9NWYRp1OKYM6sGtiJVEQUVhOOkRTxxSyJguZpJY6JuY9L5MMaNqAFm0CoXnlJC4LGPiq5bOkJKlkpRY13Q5ISgGaTPOv63H4/R7tDNx9GK++/WxZmppj+tRMxRKfGTt11a3xuo/3pyv/h2K2lAPY8wHddH76NpvbY+1X9/enq/+LDXtPg2IcHGSZCVxWv17zXej+q5t3KfCHbvZWCnsh1CqISwyC9nFm0tXYlQbH/uK9qERkFvKdlPG2mkci0Ttadtlu99cHGtxB43dFXwiefQz6ggWjN1Gog4JXBxBCjcPuYW6kNcMPNiICUdtzKGLUgVe9ccImXakoirrnoeX0uWEYoagQ0KbJ+ioPeVlP8SJnEjksUd06/L3vnKFIvLr3MD50p2ibQZGR7qcGMk7EeSnieAL0pFUERPRKh0Nv+NGpCJlARqIFDF6CloLBDmXRvApJOhm80bdRETZKsNSIZkdsk/JGQmemGx0DFtEKSB1VjCi8h2+Telr1CFdkQAvwX0YfWCdypy/sBBxjKW8JsVXOj7IW3LNPXBePtAHxEEfc39BcsgOEsVqKfx4gLhQVzgwh49TSTKnBDTIvjM5W8Es2lAcjs5/oSgUF285cMLvEKkEg+X5xdsBfPzr99HwRx+dhhQpOjr/M0ZqNPzNL/x7N0sapSwPow/t7BvUS3T5cnZZxPH3avBf3O9f/JyicDT8gX6oGPAxR4KzAcI+jE1Sl5I+FamElbxo5EeQxoQh7mflSaNzg2R4RHn21IPbD+yYBCQxolxdW9/Y3Np+tPN4t1D8+827h3NBlwNlk2G9XT5RVu68HJihbl0R7gHdeVEwxi2q5pxLgzFyxnxujL19gTAGTl0j7kHOuUwsDTnnMjKFPRRJpGtRMBVDs++yBvCaNlS54tWe17zjGQRZMkwPRXZRT2izB7Zser41r3U+3cDWdsqtShVBUDyre+1dk5LgCqjIyg+hqHT1KxNDTDZim8h6uscaCbZGw5/Q89HwjZF0bXT+RxN5VadhIl6pjs5/bSIX/rx3jWbJ0fDdMdofDb9fCn0rHzebN0ZNI8PD+NDL2yEMEIxGMBkHn0XhN0raD9wzllZLP4/aNPMySecWp7ycLac2eRfvI3Sqp6poaRH7GTeNT+eY/5Wl86fxG82JV5jjV2uT7+VXYH3yvxx7K/8AUEsDBBQAAgAIAGiEIlS+sJJaowEAAB4GAAAfAAAAdW5pdmVyc2FsL2h0bWxfc2tpbl9zZXR0aW5ncy5qc42Uz2+CMBTH7/4VhF0Xo6jD7eYPSJZ4WLLdlh0KPJFY2qatTGb832dhzhaK2l7olw/f1/dK36HnnIYbu86Lc6ieq/Wbua40UJrkO3g0ddyh50p3Bc4S+MhywBkBt4EU50//5eOFsBm7pDKNyndlKzQ/l6o3a4SFjjOLBbdowqIVFu3bou1tgX+MzP6yqjPSyhztpKSkH1Migcg+oTxHFeM+rKuhJ9iAaQH8BrpGMRimT2uUeMMu8uIYx4OJ6RjTnCFSrmhK+xGKtymnO5LUdDhSU6c3JQN+OvBtDUy86XwZ6gDOhHyVkDcDB8PAC7xuknEQAv7iLhaDSWi3xSgCrPmO/fF0PLuCGsZhNa7QRSYyeaZ9zx/5Y51mKIVWlSKA6RSZGDl5tarZCl5zEvZSS8Z0wqgE3rJqHyOjbMda3GweLEPjt2Ccpqoi7d35alpRTFGSkbTmls9qWjm1WWXb9W9UHaMfUZ6cTw8GaupMoxgz17hmtHHNNpZbm3c1lzs6g7RebtGIurL1BXxnWGrR2LUmZWxFNvuMWn86Xzc20jDrHX8BUEsDBBQAAgAIAKGG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QIAABQAAgAIAPNWyUzWo37aRwMAAOEJAAAUAAAAAAAAAAEAAAAAAAAAAAB1bml2ZXJzYWwvcGxheWVyLnhtbFBLAQIAABQAAgAIAGiEIlRU6MOliQUAALMTAAAdAAAAAAAAAAEAAAAAAHkDAAB1bml2ZXJzYWwvY29tbW9uX21lc3NhZ2VzLmxuZ1BLAQIAABQAAgAIAGiEIlQVHmAbowAAAH8BAAAuAAAAAAAAAAEAAAAAAD0JAAB1bml2ZXJzYWwvcGxheWJhY2tfYW5kX25hdmlnYXRpb25fc2V0dGluZ3MueG1sUEsBAgAAFAACAAgAaIQiVDsH+DFLBQAAnxkAACcAAAAAAAAAAQAAAAAALAoAAHVuaXZlcnNhbC9mbGFzaF9wdWJsaXNoaW5nX3NldHRpbmdzLnhtbFBLAQIAABQAAgAIAGiEIlQ++4owYAMAAKALAAAhAAAAAAAAAAEAAAAAALwPAAB1bml2ZXJzYWwvZmxhc2hfc2tpbl9zZXR0aW5ncy54bWxQSwECAAAUAAIACABohCJUw4aDGTYFAAAwGQAAJgAAAAAAAAABAAAAAABbEwAAdW5pdmVyc2FsL2h0bWxfcHVibGlzaGluZ19zZXR0aW5ncy54bWxQSwECAAAUAAIACABohCJUvrCSWqMBAAAeBgAAHwAAAAAAAAABAAAAAADVGAAAdW5pdmVyc2FsL2h0bWxfc2tpbl9zZXR0aW5ncy5qc1BLAQIAABQAAgAIAKGGjFMJhUD78DgAAPpVAAAXAAAAAAAAAAAAAAAAALUaAAB1bml2ZXJzYWwvdW5pdmVyc2FsLnBuZ1BLBQYAAAAACAAIAHMCAADaU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TIMING" val="|3.496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5055D516-FC3E-4983-9BF6-C3A6917A6864}"/>
  <p:tag name="GENSWF_ADVANCE_TIME" val="16.7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TIMING" val="|3.966|9.898|4.33|3.361|2.426|5.996|11.808|5.451|4.197|7.423|9.447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8245B01C-8997-4AFD-9D42-EDAAB3923070}"/>
  <p:tag name="GENSWF_ADVANCE_TIME" val="82.8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ời chào"/>
  <p:tag name="ISPRING_SLIDE_INDENT_LEVEL" val="0"/>
  <p:tag name="ISPRING_CUSTOM_TIMING_USED" val="1"/>
  <p:tag name="ISPRING_PLAYER_LAYOUT_TYPE" val="Video"/>
  <p:tag name="ISPRING_SLIDE_ID_2" val="{1747DF5E-ACD0-4536-86AA-EF9E129338F6}"/>
  <p:tag name="GENSWF_ADVANCE_TIME" val="27.5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GENSWF_ADVANCE_TIME" val="9.614"/>
  <p:tag name="ISPRING_CUSTOM_TIMING_USED" val="1"/>
  <p:tag name="ISPRING_SLIDE_ID_2" val="{4469DE96-BE3D-4149-AA99-D59AA8F9DEE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ISPRING_SLIDE_ID_2" val="{A45F1B2D-12E2-4D4D-9C15-BC538D767A78}"/>
  <p:tag name="GENSWF_ADVANCE_TIME" val="11.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78E4AA8A-275C-4435-89F3-09AE55D57D5F}"/>
  <p:tag name="GENSWF_ADVANCE_TIM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iểu đồ"/>
  <p:tag name="ISPRING_SLIDE_INDENT_LEVEL" val="0"/>
  <p:tag name="TIMING" val="|21.893|1.374|6.06|8.222|3.841|4.695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32764E5-739E-4DFA-9753-FEA2D62B8AD2}"/>
  <p:tag name="GENSWF_ADVANCE_TIME" val="58.4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hận xét biểu đồ"/>
  <p:tag name="ISPRING_SLIDE_INDENT_LEVEL" val="0"/>
  <p:tag name="TIMING" val="|4.694|1.029|1.22|2.66|7.86|11.903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8403C81-73A4-4BDF-A376-18808BBDE9E4}"/>
  <p:tag name="GENSWF_ADVANCE_TIME" val="56.8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"/>
  <p:tag name="ISPRING_SLIDE_INDENT_LEVEL" val="0"/>
  <p:tag name="ISPRING_CUSTOM_TIMING_USED" val="1"/>
  <p:tag name="ISPRING_SLIDE_ID_2" val="{D9FA7B78-5E5B-47DC-8C7C-D2B41522156D}"/>
  <p:tag name="GENSWF_ADVANCE_TIM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TIMING" val="|18.148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8C28161-F6D2-46ED-B9CC-6CF74FE1DCAD}"/>
  <p:tag name="GENSWF_ADVANCE_TIME" val="20.8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TIMING" val="|3.366|12.239|3.295|3.109|4.28|2.201|6.906|17.037|6.532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ISPRING_SLIDE_ID_2" val="{355BA1E0-6089-4AFC-88BC-8B67D592D161}"/>
  <p:tag name="GENSWF_ADVANCE_TIME" val="75.5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457</Words>
  <Application>Microsoft Office PowerPoint</Application>
  <PresentationFormat>Widescreen</PresentationFormat>
  <Paragraphs>105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Architecture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65_ Bieu do tranh</dc:title>
  <dc:creator>Admin</dc:creator>
  <cp:lastModifiedBy>Admin</cp:lastModifiedBy>
  <cp:revision>159</cp:revision>
  <dcterms:created xsi:type="dcterms:W3CDTF">2021-11-06T14:06:27Z</dcterms:created>
  <dcterms:modified xsi:type="dcterms:W3CDTF">2022-05-06T14:23:26Z</dcterms:modified>
</cp:coreProperties>
</file>