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9" r:id="rId4"/>
    <p:sldId id="262" r:id="rId5"/>
    <p:sldId id="260" r:id="rId6"/>
    <p:sldId id="276" r:id="rId7"/>
    <p:sldId id="268" r:id="rId8"/>
    <p:sldId id="27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F21-5CC9-472A-A587-F00A0BF81F3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2E01-6E5E-427D-8E6B-AE1DF69528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5183FF21-5CC9-472A-A587-F00A0BF81F34}" type="datetimeFigureOut">
              <a:rPr lang="zh-CN" altLang="en-US" smtClean="0"/>
              <a:pPr/>
              <a:t>2023/5/22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5FF32E01-6E5E-427D-8E6B-AE1DF69528A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2198" y="-2642199"/>
            <a:ext cx="6824475" cy="12108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1981" y="-885484"/>
            <a:ext cx="6195515" cy="92914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900841" cy="39673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5" y="3738246"/>
            <a:ext cx="3280261" cy="37077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26" y="-855127"/>
            <a:ext cx="2900840" cy="4822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3" y="3300323"/>
            <a:ext cx="2649773" cy="4231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1949" y="367673"/>
            <a:ext cx="2998810" cy="49853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57017" y="3220893"/>
            <a:ext cx="3580605" cy="40078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16535" y="556983"/>
            <a:ext cx="10050031" cy="417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 err="1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Ôn</a:t>
            </a:r>
            <a:r>
              <a:rPr lang="en-US" altLang="zh-CN" sz="9600" dirty="0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cuối</a:t>
            </a:r>
            <a:r>
              <a:rPr lang="en-US" altLang="zh-CN" sz="9600" dirty="0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kì</a:t>
            </a:r>
            <a:r>
              <a:rPr lang="en-US" altLang="zh-CN" sz="9600" dirty="0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altLang="zh-CN" sz="9600" dirty="0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(</a:t>
            </a:r>
            <a:r>
              <a:rPr lang="en-US" altLang="zh-CN" sz="9600" dirty="0" err="1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Tiết</a:t>
            </a:r>
            <a:r>
              <a:rPr lang="en-US" altLang="zh-CN" sz="9600" dirty="0">
                <a:solidFill>
                  <a:schemeClr val="bg1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7-8)</a:t>
            </a:r>
            <a:endParaRPr lang="zh-CN" altLang="en-US" sz="9600" dirty="0">
              <a:solidFill>
                <a:schemeClr val="bg1"/>
              </a:solidFill>
              <a:latin typeface="#9Slide03 SVNEvery Movie Every " panose="02000500000000000000" pitchFamily="2" charset="77"/>
              <a:ea typeface="字魂27号-布丁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06" y="1432974"/>
            <a:ext cx="693669" cy="6936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177" y="1246332"/>
            <a:ext cx="693668" cy="6936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34" y="4797914"/>
            <a:ext cx="1986931" cy="19869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993" y="5497065"/>
            <a:ext cx="1299094" cy="12990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4551" y="3356847"/>
            <a:ext cx="601574" cy="601574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94317BA9-5F9B-CC94-C60B-3853D0E9D3C5}"/>
              </a:ext>
            </a:extLst>
          </p:cNvPr>
          <p:cNvSpPr txBox="1"/>
          <p:nvPr/>
        </p:nvSpPr>
        <p:spPr>
          <a:xfrm>
            <a:off x="1581850" y="541616"/>
            <a:ext cx="10050031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 err="1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Ôn</a:t>
            </a:r>
            <a:r>
              <a:rPr lang="en-US" altLang="zh-CN" sz="9600" dirty="0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cuối</a:t>
            </a:r>
            <a:r>
              <a:rPr lang="en-US" altLang="zh-CN" sz="9600" dirty="0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kì</a:t>
            </a:r>
            <a:r>
              <a:rPr lang="en-US" altLang="zh-CN" sz="9600" dirty="0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altLang="zh-CN" sz="9600" dirty="0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(</a:t>
            </a:r>
            <a:r>
              <a:rPr lang="en-US" altLang="zh-CN" sz="9600" dirty="0" err="1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Tiết</a:t>
            </a:r>
            <a:r>
              <a:rPr lang="en-US" altLang="zh-CN" sz="9600" dirty="0">
                <a:solidFill>
                  <a:srgbClr val="92D05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7-8)</a:t>
            </a:r>
            <a:endParaRPr lang="zh-CN" altLang="en-US" sz="9600" dirty="0">
              <a:solidFill>
                <a:srgbClr val="92D050"/>
              </a:solidFill>
              <a:latin typeface="#9Slide03 SVNEvery Movie Every " panose="02000500000000000000" pitchFamily="2" charset="77"/>
              <a:ea typeface="字魂27号-布丁体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1"/>
            <a:ext cx="12192002" cy="6858001"/>
            <a:chOff x="0" y="-1"/>
            <a:chExt cx="12192002" cy="6858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3914" y="-2018732"/>
              <a:ext cx="6553907" cy="1089546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42198" y="-2642199"/>
              <a:ext cx="6824475" cy="1210887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0030" y="-2353972"/>
              <a:ext cx="6851068" cy="11572876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69972"/>
            <a:ext cx="3898705" cy="53321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824" y="2836576"/>
            <a:ext cx="3686175" cy="41665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533121" y="2414807"/>
            <a:ext cx="5854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spc="300">
                <a:solidFill>
                  <a:srgbClr val="FFFF0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Nghe – </a:t>
            </a:r>
            <a:r>
              <a:rPr lang="en-US" altLang="zh-CN" sz="8000" spc="300" dirty="0" err="1">
                <a:solidFill>
                  <a:srgbClr val="FFFF0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viết</a:t>
            </a:r>
            <a:endParaRPr lang="zh-CN" altLang="en-US" sz="8000" spc="300" dirty="0">
              <a:solidFill>
                <a:srgbClr val="FFFF00"/>
              </a:solidFill>
              <a:latin typeface="#9Slide03 SVNEvery Movie Every " panose="02000500000000000000" pitchFamily="2" charset="77"/>
              <a:ea typeface="字魂27号-布丁体" panose="00000500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96" y="1487868"/>
            <a:ext cx="1492921" cy="14929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5418" y="3883361"/>
            <a:ext cx="1299094" cy="12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2" cy="6858001"/>
            <a:chOff x="0" y="-1"/>
            <a:chExt cx="12192002" cy="68580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3914" y="-2018732"/>
              <a:ext cx="6553907" cy="1089546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42198" y="-2642199"/>
              <a:ext cx="6824475" cy="121088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0030" y="-2353972"/>
              <a:ext cx="6851068" cy="11572876"/>
            </a:xfrm>
            <a:prstGeom prst="rect">
              <a:avLst/>
            </a:prstGeom>
          </p:spPr>
        </p:pic>
      </p:grpSp>
      <p:sp>
        <p:nvSpPr>
          <p:cNvPr id="6" name="缺角矩形 5"/>
          <p:cNvSpPr/>
          <p:nvPr/>
        </p:nvSpPr>
        <p:spPr>
          <a:xfrm>
            <a:off x="340042" y="375639"/>
            <a:ext cx="11511915" cy="6330315"/>
          </a:xfrm>
          <a:prstGeom prst="plaque">
            <a:avLst>
              <a:gd name="adj" fmla="val 8476"/>
            </a:avLst>
          </a:prstGeom>
          <a:solidFill>
            <a:schemeClr val="bg1"/>
          </a:solidFill>
          <a:ln w="28575">
            <a:solidFill>
              <a:srgbClr val="F398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539115"/>
            <a:ext cx="1478915" cy="14789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35354" y="780743"/>
            <a:ext cx="5145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300" dirty="0" err="1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Tiếng</a:t>
            </a:r>
            <a:r>
              <a:rPr lang="en-US" altLang="zh-CN" sz="4400" b="1" spc="300" dirty="0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gà</a:t>
            </a:r>
            <a:r>
              <a:rPr lang="en-US" altLang="zh-CN" sz="4400" b="1" spc="300" dirty="0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mở</a:t>
            </a:r>
            <a:r>
              <a:rPr lang="en-US" altLang="zh-CN" sz="4400" b="1" spc="300" dirty="0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rgbClr val="FF0000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cửa</a:t>
            </a:r>
            <a:endParaRPr lang="zh-CN" altLang="en-US" sz="4400" b="1" spc="300" dirty="0">
              <a:solidFill>
                <a:srgbClr val="FF0000"/>
              </a:solidFill>
              <a:latin typeface="#9Slide03 IcielPanton Black" pitchFamily="2" charset="77"/>
              <a:ea typeface="字魂27号-布丁体" panose="00000500000000000000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69778" y="1791811"/>
            <a:ext cx="9441121" cy="4557464"/>
          </a:xfrm>
          <a:prstGeom prst="wedgeRoundRectCallout">
            <a:avLst>
              <a:gd name="adj1" fmla="val 63145"/>
              <a:gd name="adj2" fmla="val 5567"/>
              <a:gd name="adj3" fmla="val 16667"/>
            </a:avLst>
          </a:prstGeom>
          <a:solidFill>
            <a:srgbClr val="F3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810" y="1893614"/>
            <a:ext cx="4327525" cy="39050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Em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bừng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tỉnh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dậy</a:t>
            </a:r>
            <a:endParaRPr lang="en-US" altLang="zh-CN" sz="2400" dirty="0">
              <a:solidFill>
                <a:srgbClr val="FFFF00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Lắng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nghe</a:t>
            </a:r>
            <a:endParaRPr lang="en-US" altLang="zh-CN" sz="2400" dirty="0">
              <a:solidFill>
                <a:srgbClr val="FFFF00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gà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vang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bốn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phía</a:t>
            </a:r>
            <a:endParaRPr lang="en-US" altLang="zh-CN" sz="2400" dirty="0">
              <a:solidFill>
                <a:srgbClr val="FFFF00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gà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gõ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cửa</a:t>
            </a:r>
            <a:endParaRPr lang="en-US" altLang="zh-CN" sz="2400" dirty="0">
              <a:solidFill>
                <a:srgbClr val="FFFF00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gà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thổi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bùng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bếp</a:t>
            </a:r>
            <a:r>
              <a:rPr lang="en-US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lửa</a:t>
            </a: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Mở cửa! Mở cửa!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FF00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C11A0815-B65D-E0C4-DFEB-62F3C594466F}"/>
              </a:ext>
            </a:extLst>
          </p:cNvPr>
          <p:cNvSpPr txBox="1"/>
          <p:nvPr/>
        </p:nvSpPr>
        <p:spPr>
          <a:xfrm>
            <a:off x="5387824" y="1927437"/>
            <a:ext cx="4327525" cy="50130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 gà lảnh lói 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Nhuộm đỏ vầng đông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 gà rung khóm hồng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 gà chín tươi chùm ớt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Giọt sương mai nhảy nhót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Ngọn tre lên vút</a:t>
            </a:r>
          </a:p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Trời xanh trong.</a:t>
            </a:r>
          </a:p>
          <a:p>
            <a:pPr algn="r">
              <a:lnSpc>
                <a:spcPct val="150000"/>
              </a:lnSpc>
            </a:pPr>
            <a:r>
              <a:rPr lang="vi-VN" altLang="zh-CN" sz="2400" dirty="0">
                <a:solidFill>
                  <a:srgbClr val="FFFF00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(Định Hải)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FF00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86296" y="2784002"/>
            <a:ext cx="3503473" cy="392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缺角矩形 5"/>
          <p:cNvSpPr/>
          <p:nvPr/>
        </p:nvSpPr>
        <p:spPr>
          <a:xfrm>
            <a:off x="339725" y="264160"/>
            <a:ext cx="11511915" cy="6330315"/>
          </a:xfrm>
          <a:prstGeom prst="plaque">
            <a:avLst>
              <a:gd name="adj" fmla="val 8476"/>
            </a:avLst>
          </a:prstGeom>
          <a:solidFill>
            <a:schemeClr val="bg1"/>
          </a:solidFill>
          <a:ln w="28575">
            <a:solidFill>
              <a:srgbClr val="F398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539115"/>
            <a:ext cx="1478915" cy="14789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33234" y="73031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Hướng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dẫn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viết</a:t>
            </a:r>
            <a:endParaRPr lang="zh-CN" altLang="en-US" sz="3600" b="1" spc="300" dirty="0">
              <a:solidFill>
                <a:schemeClr val="accent2"/>
              </a:solidFill>
              <a:latin typeface="#9Slide03 IcielPanton Black" pitchFamily="2" charset="77"/>
              <a:ea typeface="字魂27号-布丁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9725" y="1793875"/>
            <a:ext cx="3123565" cy="4272280"/>
          </a:xfrm>
          <a:prstGeom prst="rect">
            <a:avLst/>
          </a:prstGeom>
        </p:spPr>
      </p:pic>
      <p:sp>
        <p:nvSpPr>
          <p:cNvPr id="2" name="十字形 1"/>
          <p:cNvSpPr/>
          <p:nvPr/>
        </p:nvSpPr>
        <p:spPr>
          <a:xfrm>
            <a:off x="3391748" y="2109470"/>
            <a:ext cx="353695" cy="353695"/>
          </a:xfrm>
          <a:prstGeom prst="plus">
            <a:avLst>
              <a:gd name="adj" fmla="val 22768"/>
            </a:avLst>
          </a:prstGeom>
          <a:solidFill>
            <a:srgbClr val="F3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十字形 3"/>
          <p:cNvSpPr/>
          <p:nvPr/>
        </p:nvSpPr>
        <p:spPr>
          <a:xfrm>
            <a:off x="4058920" y="3485515"/>
            <a:ext cx="353695" cy="353695"/>
          </a:xfrm>
          <a:prstGeom prst="plus">
            <a:avLst>
              <a:gd name="adj" fmla="val 22768"/>
            </a:avLst>
          </a:prstGeom>
          <a:solidFill>
            <a:srgbClr val="F3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3315335" y="5262612"/>
            <a:ext cx="353695" cy="353695"/>
          </a:xfrm>
          <a:prstGeom prst="plus">
            <a:avLst>
              <a:gd name="adj" fmla="val 22768"/>
            </a:avLst>
          </a:prstGeom>
          <a:solidFill>
            <a:srgbClr val="F39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3951605" y="1631950"/>
            <a:ext cx="6698828" cy="1363980"/>
          </a:xfrm>
          <a:prstGeom prst="round2DiagRect">
            <a:avLst/>
          </a:prstGeom>
          <a:noFill/>
          <a:ln w="19050">
            <a:solidFill>
              <a:srgbClr val="F398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4502572" y="3082925"/>
            <a:ext cx="7136978" cy="1622308"/>
          </a:xfrm>
          <a:prstGeom prst="round2DiagRect">
            <a:avLst/>
          </a:prstGeom>
          <a:solidFill>
            <a:srgbClr val="F39880"/>
          </a:solidFill>
          <a:ln>
            <a:solidFill>
              <a:srgbClr val="F39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874770" y="4872722"/>
            <a:ext cx="6918597" cy="1363980"/>
          </a:xfrm>
          <a:prstGeom prst="round2DiagRect">
            <a:avLst/>
          </a:prstGeom>
          <a:noFill/>
          <a:ln w="19050">
            <a:solidFill>
              <a:srgbClr val="F398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54077482-6AF7-303C-C7FA-F6D5509A7774}"/>
              </a:ext>
            </a:extLst>
          </p:cNvPr>
          <p:cNvSpPr txBox="1"/>
          <p:nvPr/>
        </p:nvSpPr>
        <p:spPr>
          <a:xfrm>
            <a:off x="4121876" y="1679885"/>
            <a:ext cx="6857577" cy="13045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Cách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viết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tên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bài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trình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bày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đoạn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thơ</a:t>
            </a:r>
            <a:endParaRPr lang="zh-CN" altLang="en-US" sz="2800" dirty="0">
              <a:solidFill>
                <a:schemeClr val="tx1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55C40AC1-BEBA-AF7E-A3C3-E5265C2B4CB2}"/>
              </a:ext>
            </a:extLst>
          </p:cNvPr>
          <p:cNvSpPr txBox="1"/>
          <p:nvPr/>
        </p:nvSpPr>
        <p:spPr>
          <a:xfrm>
            <a:off x="4642272" y="3186948"/>
            <a:ext cx="6857577" cy="13045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Viết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hoa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đầu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của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tên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bài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thơ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tiếng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đầu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mỗi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dòng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thơ</a:t>
            </a:r>
            <a:endParaRPr lang="zh-CN" altLang="en-US" sz="2800" dirty="0">
              <a:solidFill>
                <a:schemeClr val="tx1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3F0DEB1C-3BF6-928A-3090-40953469FBEF}"/>
              </a:ext>
            </a:extLst>
          </p:cNvPr>
          <p:cNvSpPr txBox="1"/>
          <p:nvPr/>
        </p:nvSpPr>
        <p:spPr>
          <a:xfrm>
            <a:off x="3991308" y="4872722"/>
            <a:ext cx="6857577" cy="13045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Từ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khó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: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thổi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bừng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bếp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lửa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lảnh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lói</a:t>
            </a:r>
            <a:r>
              <a:rPr lang="en-US" altLang="zh-CN" sz="2800" dirty="0">
                <a:solidFill>
                  <a:schemeClr val="tx1"/>
                </a:solidFill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Mở</a:t>
            </a:r>
            <a:r>
              <a:rPr lang="en-US" altLang="zh-CN" sz="2800" dirty="0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cửa</a:t>
            </a:r>
            <a:r>
              <a:rPr lang="en-US" altLang="zh-CN" sz="2800" dirty="0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! </a:t>
            </a:r>
            <a:r>
              <a:rPr lang="en-US" altLang="zh-CN" sz="2800" dirty="0" err="1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Mở</a:t>
            </a:r>
            <a:r>
              <a:rPr lang="en-US" altLang="zh-CN" sz="2800" dirty="0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800" dirty="0" err="1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cửa</a:t>
            </a:r>
            <a:r>
              <a:rPr lang="en-US" altLang="zh-CN" sz="2800" dirty="0">
                <a:latin typeface="#9Slide03 BoosterNextFYBlack" panose="02000A03000000020004" pitchFamily="2" charset="77"/>
                <a:ea typeface="思源黑体 CN Regular" panose="020B0500000000000000" pitchFamily="34" charset="-122"/>
              </a:rPr>
              <a:t>!</a:t>
            </a:r>
            <a:endParaRPr lang="zh-CN" altLang="en-US" sz="2800" dirty="0">
              <a:solidFill>
                <a:schemeClr val="tx1"/>
              </a:solidFill>
              <a:latin typeface="#9Slide03 BoosterNextFYBlack" panose="02000A03000000020004" pitchFamily="2" charset="77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缺角矩形 5"/>
          <p:cNvSpPr/>
          <p:nvPr/>
        </p:nvSpPr>
        <p:spPr>
          <a:xfrm>
            <a:off x="339725" y="264160"/>
            <a:ext cx="11511915" cy="6330315"/>
          </a:xfrm>
          <a:prstGeom prst="plaque">
            <a:avLst>
              <a:gd name="adj" fmla="val 8476"/>
            </a:avLst>
          </a:prstGeom>
          <a:solidFill>
            <a:schemeClr val="bg1"/>
          </a:solidFill>
          <a:ln w="28575">
            <a:solidFill>
              <a:srgbClr val="F398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539115"/>
            <a:ext cx="1478915" cy="1478915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3950970" y="2048510"/>
            <a:ext cx="6814820" cy="3703955"/>
          </a:xfrm>
          <a:prstGeom prst="frame">
            <a:avLst>
              <a:gd name="adj1" fmla="val 5652"/>
            </a:avLst>
          </a:prstGeom>
          <a:solidFill>
            <a:srgbClr val="F39880"/>
          </a:solidFill>
          <a:ln>
            <a:solidFill>
              <a:srgbClr val="F398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1699895"/>
            <a:ext cx="3893820" cy="44011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1918" y="4634566"/>
            <a:ext cx="1299094" cy="12990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85335" y="2797852"/>
            <a:ext cx="5546090" cy="1428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>
                <a:solidFill>
                  <a:schemeClr val="accent2"/>
                </a:solidFill>
                <a:latin typeface="#9Slide03 Penumbra" panose="02040603050506020204" pitchFamily="18" charset="0"/>
                <a:ea typeface="思源黑体 CN Regular" panose="020B0500000000000000" pitchFamily="34" charset="-122"/>
              </a:rPr>
              <a:t>Nghe – </a:t>
            </a:r>
            <a:r>
              <a:rPr lang="en-US" altLang="zh-CN" sz="6600" dirty="0" err="1">
                <a:solidFill>
                  <a:schemeClr val="accent2"/>
                </a:solidFill>
                <a:latin typeface="#9Slide03 Penumbra" panose="02040603050506020204" pitchFamily="18" charset="0"/>
                <a:ea typeface="思源黑体 CN Regular" panose="020B0500000000000000" pitchFamily="34" charset="-122"/>
              </a:rPr>
              <a:t>viết</a:t>
            </a:r>
            <a:endParaRPr lang="zh-CN" altLang="en-US" sz="6600" dirty="0">
              <a:solidFill>
                <a:schemeClr val="accent2"/>
              </a:solidFill>
              <a:latin typeface="#9Slide03 Penumbra" panose="02040603050506020204" pitchFamily="18" charset="0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1"/>
            <a:ext cx="12192002" cy="6858001"/>
            <a:chOff x="0" y="-1"/>
            <a:chExt cx="12192002" cy="6858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3914" y="-2018732"/>
              <a:ext cx="6553907" cy="1089546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42198" y="-2642199"/>
              <a:ext cx="6824475" cy="1210887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0030" y="-2353972"/>
              <a:ext cx="6851068" cy="11572876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69972"/>
            <a:ext cx="3898705" cy="53321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824" y="2836576"/>
            <a:ext cx="3686175" cy="41665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533121" y="2414807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spc="300" dirty="0" err="1">
                <a:solidFill>
                  <a:srgbClr val="FFFF0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Luyện</a:t>
            </a:r>
            <a:r>
              <a:rPr lang="en-US" altLang="zh-CN" sz="8000" spc="300" dirty="0">
                <a:solidFill>
                  <a:srgbClr val="FFFF0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8000" spc="300" dirty="0" err="1">
                <a:solidFill>
                  <a:srgbClr val="FFFF00"/>
                </a:solidFill>
                <a:latin typeface="#9Slide03 SVNEvery Movie Every " panose="02000500000000000000" pitchFamily="2" charset="77"/>
                <a:ea typeface="字魂27号-布丁体" panose="00000500000000000000" pitchFamily="2" charset="-122"/>
              </a:rPr>
              <a:t>tập</a:t>
            </a:r>
            <a:endParaRPr lang="zh-CN" altLang="en-US" sz="8000" spc="300" dirty="0">
              <a:solidFill>
                <a:srgbClr val="FFFF00"/>
              </a:solidFill>
              <a:latin typeface="#9Slide03 SVNEvery Movie Every " panose="02000500000000000000" pitchFamily="2" charset="77"/>
              <a:ea typeface="字魂27号-布丁体" panose="00000500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96" y="1487868"/>
            <a:ext cx="1492921" cy="14929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5418" y="3883361"/>
            <a:ext cx="1299094" cy="12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缺角矩形 5"/>
          <p:cNvSpPr/>
          <p:nvPr/>
        </p:nvSpPr>
        <p:spPr>
          <a:xfrm>
            <a:off x="339725" y="264160"/>
            <a:ext cx="11511915" cy="6330315"/>
          </a:xfrm>
          <a:prstGeom prst="plaque">
            <a:avLst>
              <a:gd name="adj" fmla="val 8476"/>
            </a:avLst>
          </a:prstGeom>
          <a:solidFill>
            <a:schemeClr val="bg1"/>
          </a:solidFill>
          <a:ln w="28575">
            <a:solidFill>
              <a:srgbClr val="F398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539115"/>
            <a:ext cx="1478915" cy="14789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14752" y="817930"/>
            <a:ext cx="873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a.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Chọn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l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hoặc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n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thay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cho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ô</a:t>
            </a:r>
            <a:r>
              <a:rPr lang="en-US" altLang="zh-CN" sz="3600" b="1" spc="300" dirty="0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chemeClr val="accent2"/>
                </a:solidFill>
                <a:latin typeface="#9Slide03 IcielPanton Black" pitchFamily="2" charset="77"/>
                <a:ea typeface="字魂27号-布丁体" panose="00000500000000000000" pitchFamily="2" charset="-122"/>
              </a:rPr>
              <a:t>vuông</a:t>
            </a:r>
            <a:endParaRPr lang="zh-CN" altLang="en-US" sz="3600" b="1" spc="300" dirty="0">
              <a:solidFill>
                <a:schemeClr val="accent2"/>
              </a:solidFill>
              <a:latin typeface="#9Slide03 IcielPanton Black" pitchFamily="2" charset="77"/>
              <a:ea typeface="字魂27号-布丁体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9725" y="1761490"/>
            <a:ext cx="3317240" cy="45364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656965" y="2018030"/>
            <a:ext cx="7897725" cy="3714750"/>
          </a:xfrm>
          <a:prstGeom prst="roundRect">
            <a:avLst/>
          </a:prstGeom>
          <a:noFill/>
          <a:ln w="28575">
            <a:solidFill>
              <a:srgbClr val="F3988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5428" y="2156093"/>
            <a:ext cx="6875812" cy="5876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Mùa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thu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sang</a:t>
            </a: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E21D8145-5F86-4A92-427F-63706DA3CFD9}"/>
              </a:ext>
            </a:extLst>
          </p:cNvPr>
          <p:cNvSpPr txBox="1"/>
          <p:nvPr/>
        </p:nvSpPr>
        <p:spPr>
          <a:xfrm>
            <a:off x="3753477" y="2793716"/>
            <a:ext cx="3895106" cy="2249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Cứ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mỗi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độ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thu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sang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Hoa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cúc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chemeClr val="accent2"/>
                </a:solidFill>
                <a:latin typeface="#9Slide03 Cabin Condensed Mediu" pitchFamily="2" charset="77"/>
                <a:ea typeface="思源黑体 CN Regular" panose="020B0500000000000000" pitchFamily="34" charset="-122"/>
              </a:rPr>
              <a:t>l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ại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chemeClr val="accent2"/>
                </a:solidFill>
                <a:latin typeface="#9Slide03 Cabin Condensed Mediu" pitchFamily="2" charset="77"/>
                <a:ea typeface="思源黑体 CN Regular" panose="020B0500000000000000" pitchFamily="34" charset="-122"/>
              </a:rPr>
              <a:t>n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ở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vàng</a:t>
            </a:r>
            <a:endParaRPr lang="en-US" altLang="zh-CN" sz="2400" dirty="0">
              <a:latin typeface="#9Slide03 Cabin Condensed Mediu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Ngoài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vườn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hương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thơm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ngát</a:t>
            </a:r>
            <a:endParaRPr lang="en-US" altLang="zh-CN" sz="2400" dirty="0">
              <a:latin typeface="#9Slide03 Cabin Condensed Mediu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Ong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bướm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bay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rộn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ràng</a:t>
            </a:r>
            <a:endParaRPr lang="en-US" altLang="zh-CN" sz="2400" dirty="0">
              <a:latin typeface="#9Slide03 Cabin Condensed Mediu" pitchFamily="2" charset="77"/>
              <a:ea typeface="思源黑体 CN Regular" panose="020B0500000000000000" pitchFamily="34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4CA5E8D6-AFBD-D894-A897-08BA89DDAC88}"/>
              </a:ext>
            </a:extLst>
          </p:cNvPr>
          <p:cNvSpPr txBox="1"/>
          <p:nvPr/>
        </p:nvSpPr>
        <p:spPr>
          <a:xfrm>
            <a:off x="7795781" y="2793716"/>
            <a:ext cx="3895106" cy="2249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Em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cắp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sách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tới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trường</a:t>
            </a:r>
            <a:endParaRPr lang="en-US" altLang="zh-CN" sz="2400" dirty="0">
              <a:latin typeface="#9Slide03 Cabin Condensed Mediu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chemeClr val="accent2"/>
                </a:solidFill>
                <a:latin typeface="#9Slide03 Cabin Condensed Mediu" pitchFamily="2" charset="77"/>
                <a:ea typeface="思源黑体 CN Regular" panose="020B0500000000000000" pitchFamily="34" charset="-122"/>
              </a:rPr>
              <a:t>N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ắng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tươi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rải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trên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đường</a:t>
            </a:r>
            <a:endParaRPr lang="en-US" altLang="zh-CN" sz="2400" dirty="0">
              <a:latin typeface="#9Slide03 Cabin Condensed Mediu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Trời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cao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xanh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gió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mát</a:t>
            </a:r>
            <a:endParaRPr lang="en-US" altLang="zh-CN" sz="2400" dirty="0">
              <a:latin typeface="#9Slide03 Cabin Condensed Mediu" pitchFamily="2" charset="77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Đẹp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thay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solidFill>
                  <a:schemeClr val="accent2"/>
                </a:solidFill>
                <a:latin typeface="#9Slide03 Cabin Condensed Mediu" pitchFamily="2" charset="77"/>
                <a:ea typeface="思源黑体 CN Regular" panose="020B0500000000000000" pitchFamily="34" charset="-122"/>
              </a:rPr>
              <a:t>l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úc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</a:t>
            </a:r>
            <a:r>
              <a:rPr lang="en-US" altLang="zh-CN" sz="2400" dirty="0" err="1">
                <a:latin typeface="#9Slide03 Cabin Condensed Mediu" pitchFamily="2" charset="77"/>
                <a:ea typeface="思源黑体 CN Regular" panose="020B0500000000000000" pitchFamily="34" charset="-122"/>
              </a:rPr>
              <a:t>thu</a:t>
            </a:r>
            <a:r>
              <a:rPr lang="en-US" altLang="zh-CN" sz="2400" dirty="0">
                <a:latin typeface="#9Slide03 Cabin Condensed Mediu" pitchFamily="2" charset="77"/>
                <a:ea typeface="思源黑体 CN Regular" panose="020B0500000000000000" pitchFamily="34" charset="-122"/>
              </a:rPr>
              <a:t> sang.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2198" y="-2642199"/>
            <a:ext cx="6824475" cy="12108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1981" y="-885484"/>
            <a:ext cx="6195515" cy="92914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900841" cy="39673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5" y="3738246"/>
            <a:ext cx="3280261" cy="37077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61" y="36660"/>
            <a:ext cx="2900840" cy="4822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07" y="2626340"/>
            <a:ext cx="2649773" cy="4231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1949" y="367673"/>
            <a:ext cx="2998810" cy="49853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29819" y="2850137"/>
            <a:ext cx="3580605" cy="40078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87718" y="1280477"/>
            <a:ext cx="7490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THANK YOU</a:t>
            </a:r>
            <a:endParaRPr lang="zh-CN" altLang="en-US" sz="9600" dirty="0"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06" y="1432974"/>
            <a:ext cx="693669" cy="6936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177" y="1246332"/>
            <a:ext cx="693668" cy="6936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34" y="4797914"/>
            <a:ext cx="1986931" cy="19869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993" y="5497065"/>
            <a:ext cx="1299094" cy="12990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4551" y="3356847"/>
            <a:ext cx="601574" cy="60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195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#9Slide03 BoosterNextFYBlack</vt:lpstr>
      <vt:lpstr>#9Slide03 Cabin Condensed Mediu</vt:lpstr>
      <vt:lpstr>#9Slide03 IcielPanton Black</vt:lpstr>
      <vt:lpstr>#9Slide03 Penumbra</vt:lpstr>
      <vt:lpstr>#9Slide03 SVNEvery Movie Every </vt:lpstr>
      <vt:lpstr>Arial</vt:lpstr>
      <vt:lpstr>字魂27号-布丁体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晓静</dc:creator>
  <cp:lastModifiedBy>Vu Nguyen Tuan</cp:lastModifiedBy>
  <cp:revision>7</cp:revision>
  <dcterms:created xsi:type="dcterms:W3CDTF">2021-10-04T13:05:00Z</dcterms:created>
  <dcterms:modified xsi:type="dcterms:W3CDTF">2023-05-22T03:42:21Z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08510075F76142BEBD9F5738F62F435D</vt:lpwstr>
  </property>
  <property fmtid="{D5CDD505-2E9C-101B-9397-08002B2CF9AE}" pid="3" name="KSOProductBuildVer">
    <vt:lpwstr>2052-11.1.0.10938</vt:lpwstr>
  </property>
</Properties>
</file>