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  <p:sldMasterId id="2147483701" r:id="rId3"/>
    <p:sldMasterId id="2147483725" r:id="rId4"/>
  </p:sldMasterIdLst>
  <p:notesMasterIdLst>
    <p:notesMasterId r:id="rId16"/>
  </p:notesMasterIdLst>
  <p:sldIdLst>
    <p:sldId id="474" r:id="rId5"/>
    <p:sldId id="541" r:id="rId6"/>
    <p:sldId id="563" r:id="rId7"/>
    <p:sldId id="564" r:id="rId8"/>
    <p:sldId id="320" r:id="rId9"/>
    <p:sldId id="266" r:id="rId10"/>
    <p:sldId id="550" r:id="rId11"/>
    <p:sldId id="271" r:id="rId12"/>
    <p:sldId id="565" r:id="rId13"/>
    <p:sldId id="551" r:id="rId14"/>
    <p:sldId id="56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77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4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366409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. 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Mai An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Tiêm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làm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loại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hạt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do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chim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thả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xuống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508F60-CD3E-4A43-BAF9-17058D96B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5" y="1855893"/>
            <a:ext cx="5698273" cy="4337825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6A2F72AD-842A-4DD9-8649-722885E0D650}"/>
              </a:ext>
            </a:extLst>
          </p:cNvPr>
          <p:cNvSpPr/>
          <p:nvPr/>
        </p:nvSpPr>
        <p:spPr>
          <a:xfrm>
            <a:off x="6969512" y="1304694"/>
            <a:ext cx="5002891" cy="2999678"/>
          </a:xfrm>
          <a:prstGeom prst="cloudCallout">
            <a:avLst>
              <a:gd name="adj1" fmla="val -75756"/>
              <a:gd name="adj2" fmla="val 24600"/>
            </a:avLst>
          </a:prstGeom>
          <a:solidFill>
            <a:srgbClr val="7030A0">
              <a:alpha val="17000"/>
            </a:srgb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436BE5-9547-4338-92A7-5D877F226175}"/>
              </a:ext>
            </a:extLst>
          </p:cNvPr>
          <p:cNvSpPr txBox="1"/>
          <p:nvPr/>
        </p:nvSpPr>
        <p:spPr>
          <a:xfrm>
            <a:off x="7471680" y="1914131"/>
            <a:ext cx="43850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</a:rPr>
              <a:t>Quả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này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chim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ăn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được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người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cũng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ăn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được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  <a:endParaRPr lang="vi-VN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300" y="366409"/>
            <a:ext cx="10995103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4.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Vậy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thứ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quả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lạ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đó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ngày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nay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người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ta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gọi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là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quả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 </a:t>
            </a:r>
            <a:endParaRPr lang="en-US" b="1" dirty="0">
              <a:solidFill>
                <a:srgbClr val="00206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977300" y="2096299"/>
            <a:ext cx="109951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b="1" dirty="0">
              <a:solidFill>
                <a:srgbClr val="00206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82844" y="2515560"/>
            <a:ext cx="72118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b="1" dirty="0">
              <a:solidFill>
                <a:srgbClr val="FF000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85" y="2096299"/>
            <a:ext cx="5058817" cy="33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85ADA7E1-F744-41CB-829D-9778F7A30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07" y="1983713"/>
            <a:ext cx="3406342" cy="3406342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xmlns="" id="{8F4DAA2B-BFD5-45E7-8579-8C5875B03DEF}"/>
              </a:ext>
            </a:extLst>
          </p:cNvPr>
          <p:cNvSpPr/>
          <p:nvPr/>
        </p:nvSpPr>
        <p:spPr>
          <a:xfrm>
            <a:off x="1174991" y="119740"/>
            <a:ext cx="9875520" cy="2519793"/>
          </a:xfrm>
          <a:prstGeom prst="cloudCallout">
            <a:avLst>
              <a:gd name="adj1" fmla="val -38665"/>
              <a:gd name="adj2" fmla="val 1767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Vỏ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xanh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ruột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đỏ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hạt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đen</a:t>
            </a:r>
            <a:endParaRPr lang="en-US" sz="3200" dirty="0">
              <a:solidFill>
                <a:srgbClr val="002060"/>
              </a:solidFill>
              <a:latin typeface="#9Slide03 AllRoundGothic" panose="020B0703020202020104" pitchFamily="34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lá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biếc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đố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?</a:t>
            </a:r>
            <a:endParaRPr lang="vi-VN" sz="3200" dirty="0">
              <a:solidFill>
                <a:srgbClr val="00206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D00890-0F1F-4CDA-AFA7-34290BA4C640}"/>
              </a:ext>
            </a:extLst>
          </p:cNvPr>
          <p:cNvSpPr txBox="1"/>
          <p:nvPr/>
        </p:nvSpPr>
        <p:spPr>
          <a:xfrm>
            <a:off x="4917233" y="3686884"/>
            <a:ext cx="4670435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12FDA8-B33E-4392-B49F-C80DC59D3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-109814" y="542519"/>
            <a:ext cx="2597440" cy="1730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B0E9F6D-CCE0-4FF7-B4A4-7D3360509D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9587668" y="909207"/>
            <a:ext cx="2538332" cy="17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2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xmlns="" id="{8F4DAA2B-BFD5-45E7-8579-8C5875B03DEF}"/>
              </a:ext>
            </a:extLst>
          </p:cNvPr>
          <p:cNvSpPr/>
          <p:nvPr/>
        </p:nvSpPr>
        <p:spPr>
          <a:xfrm>
            <a:off x="634482" y="119740"/>
            <a:ext cx="11122089" cy="2519793"/>
          </a:xfrm>
          <a:prstGeom prst="cloudCallout">
            <a:avLst>
              <a:gd name="adj1" fmla="val -38665"/>
              <a:gd name="adj2" fmla="val 1767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Quả gì như quả bóng xanh</a:t>
            </a:r>
            <a:r>
              <a:rPr lang="vi-VN" sz="3200" dirty="0">
                <a:solidFill>
                  <a:schemeClr val="tx1"/>
                </a:solidFill>
              </a:rPr>
              <a:t/>
            </a:r>
            <a:br>
              <a:rPr lang="vi-VN" sz="3200" dirty="0">
                <a:solidFill>
                  <a:schemeClr val="tx1"/>
                </a:solidFill>
              </a:rPr>
            </a:br>
            <a:r>
              <a:rPr lang="vi-VN" sz="3200" dirty="0">
                <a:solidFill>
                  <a:schemeClr val="tx1"/>
                </a:solidFill>
              </a:rPr>
              <a:t>Đung đưa trên cành chờ tết Trung thu?</a:t>
            </a:r>
            <a:endParaRPr lang="vi-VN" sz="3200" dirty="0">
              <a:solidFill>
                <a:schemeClr val="tx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D00890-0F1F-4CDA-AFA7-34290BA4C640}"/>
              </a:ext>
            </a:extLst>
          </p:cNvPr>
          <p:cNvSpPr txBox="1"/>
          <p:nvPr/>
        </p:nvSpPr>
        <p:spPr>
          <a:xfrm>
            <a:off x="4917233" y="3686884"/>
            <a:ext cx="4670435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12FDA8-B33E-4392-B49F-C80DC59D3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-109814" y="542519"/>
            <a:ext cx="2597440" cy="1730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B0E9F6D-CCE0-4FF7-B4A4-7D3360509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9587668" y="909207"/>
            <a:ext cx="2538332" cy="1730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40" y="2847005"/>
            <a:ext cx="2808150" cy="267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1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xmlns="" id="{8F4DAA2B-BFD5-45E7-8579-8C5875B03DEF}"/>
              </a:ext>
            </a:extLst>
          </p:cNvPr>
          <p:cNvSpPr/>
          <p:nvPr/>
        </p:nvSpPr>
        <p:spPr>
          <a:xfrm>
            <a:off x="270588" y="119740"/>
            <a:ext cx="12353730" cy="2519793"/>
          </a:xfrm>
          <a:prstGeom prst="cloudCallout">
            <a:avLst>
              <a:gd name="adj1" fmla="val -38665"/>
              <a:gd name="adj2" fmla="val 1767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Quả </a:t>
            </a:r>
            <a:r>
              <a:rPr lang="vi-VN" sz="3200" dirty="0">
                <a:solidFill>
                  <a:schemeClr val="tx1"/>
                </a:solidFill>
              </a:rPr>
              <a:t>gì ở tận trên cao</a:t>
            </a:r>
            <a:br>
              <a:rPr lang="vi-VN" sz="3200" dirty="0">
                <a:solidFill>
                  <a:schemeClr val="tx1"/>
                </a:solidFill>
              </a:rPr>
            </a:br>
            <a:r>
              <a:rPr lang="vi-VN" sz="3200" dirty="0">
                <a:solidFill>
                  <a:schemeClr val="tx1"/>
                </a:solidFill>
              </a:rPr>
              <a:t>Không phải giếng đào mà có nước trong?</a:t>
            </a:r>
          </a:p>
          <a:p>
            <a:r>
              <a:rPr lang="vi-VN" sz="3200" dirty="0"/>
              <a:t/>
            </a:r>
            <a:br>
              <a:rPr lang="vi-VN" sz="3200" dirty="0"/>
            </a:br>
            <a:endParaRPr lang="vi-VN" sz="3200" dirty="0">
              <a:solidFill>
                <a:schemeClr val="tx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D00890-0F1F-4CDA-AFA7-34290BA4C640}"/>
              </a:ext>
            </a:extLst>
          </p:cNvPr>
          <p:cNvSpPr txBox="1"/>
          <p:nvPr/>
        </p:nvSpPr>
        <p:spPr>
          <a:xfrm>
            <a:off x="6074228" y="3630901"/>
            <a:ext cx="4670435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12FDA8-B33E-4392-B49F-C80DC59D3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-109814" y="542519"/>
            <a:ext cx="2597440" cy="1730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B0E9F6D-CCE0-4FF7-B4A4-7D3360509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9587668" y="909207"/>
            <a:ext cx="2538332" cy="17303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5" y="2742168"/>
            <a:ext cx="3684495" cy="290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5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xmlns="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xmlns="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xmlns="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xmlns="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xmlns="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xmlns="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xmlns="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xmlns="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xmlns="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xmlns="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xmlns="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xmlns="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xmlns="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xmlns="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xmlns="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xmlns="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xmlns="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xmlns="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xmlns="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xmlns="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xmlns="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2498525-6E24-4DAE-87BF-7802486B196A}"/>
              </a:ext>
            </a:extLst>
          </p:cNvPr>
          <p:cNvSpPr txBox="1"/>
          <p:nvPr/>
        </p:nvSpPr>
        <p:spPr>
          <a:xfrm>
            <a:off x="2164366" y="2174854"/>
            <a:ext cx="76197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21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 An </a:t>
            </a:r>
            <a:r>
              <a:rPr lang="en-US" sz="88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Tiêm</a:t>
            </a:r>
            <a:endParaRPr kumimoji="0" lang="en-US" sz="88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10" y="1088662"/>
            <a:ext cx="6370624" cy="41543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857311" y="481003"/>
            <a:ext cx="4051938" cy="3356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9514" y="3053478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65ABA4-B0CE-4F6D-8840-E5F4C9F5EA8B}"/>
              </a:ext>
            </a:extLst>
          </p:cNvPr>
          <p:cNvSpPr txBox="1"/>
          <p:nvPr/>
        </p:nvSpPr>
        <p:spPr>
          <a:xfrm>
            <a:off x="3869474" y="2274849"/>
            <a:ext cx="478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TRẢ</a:t>
            </a:r>
            <a:r>
              <a:rPr lang="en-US" sz="4800" b="1" dirty="0"/>
              <a:t> </a:t>
            </a:r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CÂU</a:t>
            </a:r>
            <a:r>
              <a:rPr lang="en-US" sz="4800" b="1" dirty="0"/>
              <a:t> </a:t>
            </a:r>
            <a:r>
              <a:rPr lang="en-US" sz="4800" b="1" dirty="0" err="1"/>
              <a:t>HỎI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530674169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154" y="497037"/>
            <a:ext cx="740159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1.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học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có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tên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là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  <a:endParaRPr lang="en-US" b="1" dirty="0">
              <a:solidFill>
                <a:srgbClr val="00206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2641262" y="1722458"/>
            <a:ext cx="61761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Mai An </a:t>
            </a:r>
            <a:r>
              <a:rPr lang="en-US" b="1" dirty="0" err="1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Tiêm</a:t>
            </a:r>
            <a:endParaRPr lang="en-US" b="1" dirty="0" smtClean="0">
              <a:solidFill>
                <a:srgbClr val="FF000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92" y="2533260"/>
            <a:ext cx="4647509" cy="3843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1"/>
      <p:bldP spid="1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300" y="366409"/>
            <a:ext cx="1099510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.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Vì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hiểu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lầm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lời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nói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An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Tiêm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vua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cha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làm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 </a:t>
            </a:r>
            <a:endParaRPr lang="en-US" b="1" dirty="0">
              <a:solidFill>
                <a:srgbClr val="00206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977300" y="2096299"/>
            <a:ext cx="109951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b="1" dirty="0">
              <a:solidFill>
                <a:srgbClr val="00206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82844" y="2515560"/>
            <a:ext cx="72118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Đày</a:t>
            </a:r>
            <a:r>
              <a:rPr lang="en-US" b="1" dirty="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An </a:t>
            </a:r>
            <a:r>
              <a:rPr lang="en-US" b="1" dirty="0" err="1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Tiêm</a:t>
            </a:r>
            <a:r>
              <a:rPr lang="en-US" b="1" dirty="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ra</a:t>
            </a:r>
            <a:r>
              <a:rPr lang="en-US" b="1" dirty="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đảo</a:t>
            </a:r>
            <a:r>
              <a:rPr lang="en-US" b="1" dirty="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hoang</a:t>
            </a:r>
            <a:r>
              <a:rPr lang="en-US" b="1" dirty="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45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4" grpId="1"/>
      <p:bldP spid="14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130</Words>
  <Application>Microsoft Office PowerPoint</Application>
  <PresentationFormat>Custom</PresentationFormat>
  <Paragraphs>23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1_Office Theme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Bài học có tên là gì?</vt:lpstr>
      <vt:lpstr>2. Vì hiểu lầm lời nói của An Tiêm vua cha đã làm gì? </vt:lpstr>
      <vt:lpstr>3. Mai An Tiêm đã làm gì khi với loại hạt do chim thả xuống?</vt:lpstr>
      <vt:lpstr>4. Vậy thứ quả lạ đó, ngày nay người ta gọi là quả gì?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Admin</cp:lastModifiedBy>
  <cp:revision>57</cp:revision>
  <dcterms:created xsi:type="dcterms:W3CDTF">2021-05-24T09:52:12Z</dcterms:created>
  <dcterms:modified xsi:type="dcterms:W3CDTF">2024-04-07T14:51:11Z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