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5" r:id="rId2"/>
    <p:sldMasterId id="2147483700" r:id="rId3"/>
  </p:sldMasterIdLst>
  <p:notesMasterIdLst>
    <p:notesMasterId r:id="rId45"/>
  </p:notesMasterIdLst>
  <p:sldIdLst>
    <p:sldId id="519" r:id="rId4"/>
    <p:sldId id="263" r:id="rId5"/>
    <p:sldId id="554" r:id="rId6"/>
    <p:sldId id="555" r:id="rId7"/>
    <p:sldId id="277" r:id="rId8"/>
    <p:sldId id="549" r:id="rId9"/>
    <p:sldId id="547" r:id="rId10"/>
    <p:sldId id="545" r:id="rId11"/>
    <p:sldId id="556" r:id="rId12"/>
    <p:sldId id="550" r:id="rId13"/>
    <p:sldId id="296" r:id="rId14"/>
    <p:sldId id="552" r:id="rId15"/>
    <p:sldId id="298" r:id="rId16"/>
    <p:sldId id="553" r:id="rId17"/>
    <p:sldId id="548" r:id="rId18"/>
    <p:sldId id="300" r:id="rId19"/>
    <p:sldId id="302" r:id="rId20"/>
    <p:sldId id="520" r:id="rId21"/>
    <p:sldId id="523" r:id="rId22"/>
    <p:sldId id="328" r:id="rId23"/>
    <p:sldId id="524" r:id="rId24"/>
    <p:sldId id="525" r:id="rId25"/>
    <p:sldId id="528" r:id="rId26"/>
    <p:sldId id="529" r:id="rId27"/>
    <p:sldId id="521" r:id="rId28"/>
    <p:sldId id="530" r:id="rId29"/>
    <p:sldId id="531" r:id="rId30"/>
    <p:sldId id="532" r:id="rId31"/>
    <p:sldId id="533" r:id="rId32"/>
    <p:sldId id="534" r:id="rId33"/>
    <p:sldId id="535" r:id="rId34"/>
    <p:sldId id="536" r:id="rId35"/>
    <p:sldId id="537" r:id="rId36"/>
    <p:sldId id="538" r:id="rId37"/>
    <p:sldId id="539" r:id="rId38"/>
    <p:sldId id="543" r:id="rId39"/>
    <p:sldId id="540" r:id="rId40"/>
    <p:sldId id="557" r:id="rId41"/>
    <p:sldId id="542" r:id="rId42"/>
    <p:sldId id="544" r:id="rId43"/>
    <p:sldId id="47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66FF"/>
    <a:srgbClr val="CCE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autoAdjust="0"/>
    <p:restoredTop sz="94660"/>
  </p:normalViewPr>
  <p:slideViewPr>
    <p:cSldViewPr snapToGrid="0">
      <p:cViewPr varScale="1">
        <p:scale>
          <a:sx n="64" d="100"/>
          <a:sy n="64" d="100"/>
        </p:scale>
        <p:origin x="52" y="140"/>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37D24-1B7C-4484-868B-EF08D1053E00}"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AA8A9-21EC-4DA7-AFE0-2CDE06AC70A2}" type="slidenum">
              <a:rPr lang="en-US" smtClean="0"/>
              <a:t>‹#›</a:t>
            </a:fld>
            <a:endParaRPr lang="en-US"/>
          </a:p>
        </p:txBody>
      </p:sp>
    </p:spTree>
    <p:extLst>
      <p:ext uri="{BB962C8B-B14F-4D97-AF65-F5344CB8AC3E}">
        <p14:creationId xmlns:p14="http://schemas.microsoft.com/office/powerpoint/2010/main" val="384989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71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791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247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1" y="1952500"/>
            <a:ext cx="7455200" cy="250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8533" b="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73600" y="5010033"/>
            <a:ext cx="5644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5473070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1"/>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2" name="Google Shape;42;p13"/>
          <p:cNvSpPr txBox="1">
            <a:spLocks noGrp="1"/>
          </p:cNvSpPr>
          <p:nvPr>
            <p:ph type="subTitle" idx="2"/>
          </p:nvPr>
        </p:nvSpPr>
        <p:spPr>
          <a:xfrm>
            <a:off x="2576800"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3" name="Google Shape;43;p13"/>
          <p:cNvSpPr txBox="1">
            <a:spLocks noGrp="1"/>
          </p:cNvSpPr>
          <p:nvPr>
            <p:ph type="subTitle" idx="3"/>
          </p:nvPr>
        </p:nvSpPr>
        <p:spPr>
          <a:xfrm>
            <a:off x="7897227" y="2151001"/>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4" name="Google Shape;44;p13"/>
          <p:cNvSpPr txBox="1">
            <a:spLocks noGrp="1"/>
          </p:cNvSpPr>
          <p:nvPr>
            <p:ph type="subTitle" idx="4"/>
          </p:nvPr>
        </p:nvSpPr>
        <p:spPr>
          <a:xfrm>
            <a:off x="7897227"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5" name="Google Shape;45;p13"/>
          <p:cNvSpPr txBox="1">
            <a:spLocks noGrp="1"/>
          </p:cNvSpPr>
          <p:nvPr>
            <p:ph type="subTitle" idx="5"/>
          </p:nvPr>
        </p:nvSpPr>
        <p:spPr>
          <a:xfrm>
            <a:off x="2576800"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6" name="Google Shape;46;p13"/>
          <p:cNvSpPr txBox="1">
            <a:spLocks noGrp="1"/>
          </p:cNvSpPr>
          <p:nvPr>
            <p:ph type="subTitle" idx="6"/>
          </p:nvPr>
        </p:nvSpPr>
        <p:spPr>
          <a:xfrm>
            <a:off x="2576800"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7" name="Google Shape;47;p13"/>
          <p:cNvSpPr txBox="1">
            <a:spLocks noGrp="1"/>
          </p:cNvSpPr>
          <p:nvPr>
            <p:ph type="subTitle" idx="7"/>
          </p:nvPr>
        </p:nvSpPr>
        <p:spPr>
          <a:xfrm>
            <a:off x="7897227"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8" name="Google Shape;48;p13"/>
          <p:cNvSpPr txBox="1">
            <a:spLocks noGrp="1"/>
          </p:cNvSpPr>
          <p:nvPr>
            <p:ph type="subTitle" idx="8"/>
          </p:nvPr>
        </p:nvSpPr>
        <p:spPr>
          <a:xfrm>
            <a:off x="7897227"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9" name="Google Shape;49;p13"/>
          <p:cNvSpPr txBox="1">
            <a:spLocks noGrp="1"/>
          </p:cNvSpPr>
          <p:nvPr>
            <p:ph type="title" hasCustomPrompt="1"/>
          </p:nvPr>
        </p:nvSpPr>
        <p:spPr>
          <a:xfrm>
            <a:off x="1476304" y="2601880"/>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0" name="Google Shape;50;p13"/>
          <p:cNvSpPr txBox="1">
            <a:spLocks noGrp="1"/>
          </p:cNvSpPr>
          <p:nvPr>
            <p:ph type="title" idx="9" hasCustomPrompt="1"/>
          </p:nvPr>
        </p:nvSpPr>
        <p:spPr>
          <a:xfrm>
            <a:off x="1476304" y="4758664"/>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1" name="Google Shape;51;p13"/>
          <p:cNvSpPr txBox="1">
            <a:spLocks noGrp="1"/>
          </p:cNvSpPr>
          <p:nvPr>
            <p:ph type="title" idx="13" hasCustomPrompt="1"/>
          </p:nvPr>
        </p:nvSpPr>
        <p:spPr>
          <a:xfrm>
            <a:off x="6764137" y="2601880"/>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2" name="Google Shape;52;p13"/>
          <p:cNvSpPr txBox="1">
            <a:spLocks noGrp="1"/>
          </p:cNvSpPr>
          <p:nvPr>
            <p:ph type="title" idx="14" hasCustomPrompt="1"/>
          </p:nvPr>
        </p:nvSpPr>
        <p:spPr>
          <a:xfrm>
            <a:off x="6764137" y="4758664"/>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3" name="Google Shape;53;p13"/>
          <p:cNvSpPr txBox="1">
            <a:spLocks noGrp="1"/>
          </p:cNvSpPr>
          <p:nvPr>
            <p:ph type="title" idx="15"/>
          </p:nvPr>
        </p:nvSpPr>
        <p:spPr>
          <a:xfrm>
            <a:off x="954533" y="807533"/>
            <a:ext cx="731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86253628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69" y="2622913"/>
            <a:ext cx="3174731"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6" name="Google Shape;56;p14"/>
          <p:cNvSpPr txBox="1">
            <a:spLocks noGrp="1"/>
          </p:cNvSpPr>
          <p:nvPr>
            <p:ph type="subTitle" idx="2"/>
          </p:nvPr>
        </p:nvSpPr>
        <p:spPr>
          <a:xfrm rot="282799">
            <a:off x="1452698" y="3113690"/>
            <a:ext cx="2799065"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7" name="Google Shape;57;p14"/>
          <p:cNvSpPr txBox="1">
            <a:spLocks noGrp="1"/>
          </p:cNvSpPr>
          <p:nvPr>
            <p:ph type="subTitle" idx="3"/>
          </p:nvPr>
        </p:nvSpPr>
        <p:spPr>
          <a:xfrm rot="-224091">
            <a:off x="4469516" y="2514475"/>
            <a:ext cx="3174743"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8" name="Google Shape;58;p14"/>
          <p:cNvSpPr txBox="1">
            <a:spLocks noGrp="1"/>
          </p:cNvSpPr>
          <p:nvPr>
            <p:ph type="subTitle" idx="4"/>
          </p:nvPr>
        </p:nvSpPr>
        <p:spPr>
          <a:xfrm rot="-224172">
            <a:off x="4706096" y="3007628"/>
            <a:ext cx="2799149"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9" name="Google Shape;59;p14"/>
          <p:cNvSpPr txBox="1">
            <a:spLocks noGrp="1"/>
          </p:cNvSpPr>
          <p:nvPr>
            <p:ph type="subTitle" idx="5"/>
          </p:nvPr>
        </p:nvSpPr>
        <p:spPr>
          <a:xfrm>
            <a:off x="7650369" y="2418200"/>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0" name="Google Shape;60;p14"/>
          <p:cNvSpPr txBox="1">
            <a:spLocks noGrp="1"/>
          </p:cNvSpPr>
          <p:nvPr>
            <p:ph type="subTitle" idx="6"/>
          </p:nvPr>
        </p:nvSpPr>
        <p:spPr>
          <a:xfrm>
            <a:off x="7838169" y="29074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1" name="Google Shape;61;p14"/>
          <p:cNvSpPr txBox="1">
            <a:spLocks noGrp="1"/>
          </p:cNvSpPr>
          <p:nvPr>
            <p:ph type="subTitle" idx="7"/>
          </p:nvPr>
        </p:nvSpPr>
        <p:spPr>
          <a:xfrm rot="-189372">
            <a:off x="1303376" y="4912767"/>
            <a:ext cx="3174816"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2" name="Google Shape;62;p14"/>
          <p:cNvSpPr txBox="1">
            <a:spLocks noGrp="1"/>
          </p:cNvSpPr>
          <p:nvPr>
            <p:ph type="subTitle" idx="8"/>
          </p:nvPr>
        </p:nvSpPr>
        <p:spPr>
          <a:xfrm rot="-189236">
            <a:off x="1526267" y="5416134"/>
            <a:ext cx="279904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3" name="Google Shape;63;p14"/>
          <p:cNvSpPr txBox="1">
            <a:spLocks noGrp="1"/>
          </p:cNvSpPr>
          <p:nvPr>
            <p:ph type="subTitle" idx="9"/>
          </p:nvPr>
        </p:nvSpPr>
        <p:spPr>
          <a:xfrm>
            <a:off x="4474039" y="4924833"/>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4" name="Google Shape;64;p14"/>
          <p:cNvSpPr txBox="1">
            <a:spLocks noGrp="1"/>
          </p:cNvSpPr>
          <p:nvPr>
            <p:ph type="subTitle" idx="13"/>
          </p:nvPr>
        </p:nvSpPr>
        <p:spPr>
          <a:xfrm>
            <a:off x="4663372" y="54146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5" name="Google Shape;65;p14"/>
          <p:cNvSpPr txBox="1">
            <a:spLocks noGrp="1"/>
          </p:cNvSpPr>
          <p:nvPr>
            <p:ph type="subTitle" idx="14"/>
          </p:nvPr>
        </p:nvSpPr>
        <p:spPr>
          <a:xfrm rot="208906">
            <a:off x="7648802" y="4912668"/>
            <a:ext cx="3174660"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6" name="Google Shape;66;p14"/>
          <p:cNvSpPr txBox="1">
            <a:spLocks noGrp="1"/>
          </p:cNvSpPr>
          <p:nvPr>
            <p:ph type="subTitle" idx="15"/>
          </p:nvPr>
        </p:nvSpPr>
        <p:spPr>
          <a:xfrm rot="208911">
            <a:off x="7792135" y="5413294"/>
            <a:ext cx="2799167"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grpSp>
        <p:nvGrpSpPr>
          <p:cNvPr id="67" name="Google Shape;67;p14"/>
          <p:cNvGrpSpPr/>
          <p:nvPr/>
        </p:nvGrpSpPr>
        <p:grpSpPr>
          <a:xfrm>
            <a:off x="8693736" y="6322746"/>
            <a:ext cx="600431"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9" name="Google Shape;89;p14"/>
          <p:cNvSpPr txBox="1">
            <a:spLocks noGrp="1"/>
          </p:cNvSpPr>
          <p:nvPr>
            <p:ph type="title"/>
          </p:nvPr>
        </p:nvSpPr>
        <p:spPr>
          <a:xfrm>
            <a:off x="936400" y="8069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8830555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1"/>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8" y="1879378"/>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2"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4" y="4825114"/>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3163589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8"/>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8"/>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2"/>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2"/>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8"/>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8"/>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93202520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1"/>
            <a:ext cx="70704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3801592" y="4135474"/>
            <a:ext cx="4323608"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172067520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98865315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25" y="3353298"/>
            <a:ext cx="3459756" cy="1515441"/>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Clr>
                <a:schemeClr val="accent3"/>
              </a:buClr>
              <a:buSzPts val="1400"/>
              <a:buFont typeface="Montserrat"/>
              <a:buChar char="●"/>
              <a:defRPr/>
            </a:lvl1pPr>
            <a:lvl2pPr marL="1219170" lvl="1" indent="-423323" rtl="0">
              <a:spcBef>
                <a:spcPts val="0"/>
              </a:spcBef>
              <a:spcAft>
                <a:spcPts val="0"/>
              </a:spcAft>
              <a:buClr>
                <a:schemeClr val="dk2"/>
              </a:buClr>
              <a:buSzPts val="1400"/>
              <a:buFont typeface="Montserrat"/>
              <a:buChar char="○"/>
              <a:defRPr/>
            </a:lvl2pPr>
            <a:lvl3pPr marL="1828754" lvl="2" indent="-423323" rtl="0">
              <a:spcBef>
                <a:spcPts val="0"/>
              </a:spcBef>
              <a:spcAft>
                <a:spcPts val="0"/>
              </a:spcAft>
              <a:buClr>
                <a:schemeClr val="dk2"/>
              </a:buClr>
              <a:buSzPts val="1400"/>
              <a:buFont typeface="Montserrat"/>
              <a:buChar char="■"/>
              <a:defRPr/>
            </a:lvl3pPr>
            <a:lvl4pPr marL="2438339" lvl="3" indent="-423323" rtl="0">
              <a:spcBef>
                <a:spcPts val="0"/>
              </a:spcBef>
              <a:spcAft>
                <a:spcPts val="0"/>
              </a:spcAft>
              <a:buClr>
                <a:schemeClr val="dk2"/>
              </a:buClr>
              <a:buSzPts val="1400"/>
              <a:buFont typeface="Montserrat"/>
              <a:buChar char="●"/>
              <a:defRPr/>
            </a:lvl4pPr>
            <a:lvl5pPr marL="3047924" lvl="4" indent="-423323" rtl="0">
              <a:spcBef>
                <a:spcPts val="0"/>
              </a:spcBef>
              <a:spcAft>
                <a:spcPts val="0"/>
              </a:spcAft>
              <a:buClr>
                <a:schemeClr val="dk2"/>
              </a:buClr>
              <a:buSzPts val="1400"/>
              <a:buFont typeface="Montserrat"/>
              <a:buChar char="○"/>
              <a:defRPr/>
            </a:lvl5pPr>
            <a:lvl6pPr marL="3657509" lvl="5" indent="-423323" rtl="0">
              <a:spcBef>
                <a:spcPts val="0"/>
              </a:spcBef>
              <a:spcAft>
                <a:spcPts val="0"/>
              </a:spcAft>
              <a:buClr>
                <a:schemeClr val="dk2"/>
              </a:buClr>
              <a:buSzPts val="1400"/>
              <a:buFont typeface="Montserrat"/>
              <a:buChar char="■"/>
              <a:defRPr/>
            </a:lvl6pPr>
            <a:lvl7pPr marL="4267093" lvl="6" indent="-423323" rtl="0">
              <a:spcBef>
                <a:spcPts val="0"/>
              </a:spcBef>
              <a:spcAft>
                <a:spcPts val="0"/>
              </a:spcAft>
              <a:buClr>
                <a:schemeClr val="dk2"/>
              </a:buClr>
              <a:buSzPts val="1400"/>
              <a:buFont typeface="Montserrat"/>
              <a:buChar char="●"/>
              <a:defRPr/>
            </a:lvl7pPr>
            <a:lvl8pPr marL="4876678" lvl="7" indent="-423323" rtl="0">
              <a:spcBef>
                <a:spcPts val="0"/>
              </a:spcBef>
              <a:spcAft>
                <a:spcPts val="0"/>
              </a:spcAft>
              <a:buClr>
                <a:schemeClr val="dk2"/>
              </a:buClr>
              <a:buSzPts val="1400"/>
              <a:buFont typeface="Montserrat"/>
              <a:buChar char="○"/>
              <a:defRPr/>
            </a:lvl8pPr>
            <a:lvl9pPr marL="5486263" lvl="8" indent="-423323"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5" y="2706024"/>
            <a:ext cx="3404231" cy="677479"/>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18973597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0" y="806968"/>
            <a:ext cx="570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2" name="Google Shape;122;p20"/>
          <p:cNvSpPr txBox="1">
            <a:spLocks noGrp="1"/>
          </p:cNvSpPr>
          <p:nvPr>
            <p:ph type="body" idx="1"/>
          </p:nvPr>
        </p:nvSpPr>
        <p:spPr>
          <a:xfrm>
            <a:off x="6600800" y="1944133"/>
            <a:ext cx="3958800" cy="3854000"/>
          </a:xfrm>
          <a:prstGeom prst="rect">
            <a:avLst/>
          </a:prstGeom>
        </p:spPr>
        <p:txBody>
          <a:bodyPr spcFirstLastPara="1" wrap="square" lIns="91425" tIns="91425" rIns="91425" bIns="91425" anchor="t" anchorCtr="0">
            <a:noAutofit/>
          </a:bodyPr>
          <a:lstStyle>
            <a:lvl1pPr marL="609585" lvl="0" indent="-423323" algn="l" rtl="0">
              <a:lnSpc>
                <a:spcPct val="100000"/>
              </a:lnSpc>
              <a:spcBef>
                <a:spcPts val="0"/>
              </a:spcBef>
              <a:spcAft>
                <a:spcPts val="0"/>
              </a:spcAft>
              <a:buClr>
                <a:srgbClr val="41294A"/>
              </a:buClr>
              <a:buSzPts val="1400"/>
              <a:buFont typeface="Montserrat"/>
              <a:buChar char="●"/>
              <a:defRPr/>
            </a:lvl1pPr>
            <a:lvl2pPr marL="1219170" lvl="1" indent="-423323" algn="l" rtl="0">
              <a:spcBef>
                <a:spcPts val="0"/>
              </a:spcBef>
              <a:spcAft>
                <a:spcPts val="0"/>
              </a:spcAft>
              <a:buClr>
                <a:schemeClr val="dk2"/>
              </a:buClr>
              <a:buSzPts val="1400"/>
              <a:buFont typeface="Montserrat"/>
              <a:buChar char="○"/>
              <a:defRPr/>
            </a:lvl2pPr>
            <a:lvl3pPr marL="1828754" lvl="2" indent="-423323" algn="l" rtl="0">
              <a:spcBef>
                <a:spcPts val="0"/>
              </a:spcBef>
              <a:spcAft>
                <a:spcPts val="0"/>
              </a:spcAft>
              <a:buClr>
                <a:schemeClr val="dk2"/>
              </a:buClr>
              <a:buSzPts val="1400"/>
              <a:buFont typeface="Montserrat"/>
              <a:buChar char="■"/>
              <a:defRPr/>
            </a:lvl3pPr>
            <a:lvl4pPr marL="2438339" lvl="3" indent="-423323" algn="l" rtl="0">
              <a:spcBef>
                <a:spcPts val="0"/>
              </a:spcBef>
              <a:spcAft>
                <a:spcPts val="0"/>
              </a:spcAft>
              <a:buClr>
                <a:schemeClr val="dk2"/>
              </a:buClr>
              <a:buSzPts val="1400"/>
              <a:buFont typeface="Montserrat"/>
              <a:buChar char="●"/>
              <a:defRPr/>
            </a:lvl4pPr>
            <a:lvl5pPr marL="3047924" lvl="4" indent="-423323" algn="l" rtl="0">
              <a:spcBef>
                <a:spcPts val="0"/>
              </a:spcBef>
              <a:spcAft>
                <a:spcPts val="0"/>
              </a:spcAft>
              <a:buClr>
                <a:schemeClr val="dk2"/>
              </a:buClr>
              <a:buSzPts val="1400"/>
              <a:buFont typeface="Montserrat"/>
              <a:buChar char="○"/>
              <a:defRPr/>
            </a:lvl5pPr>
            <a:lvl6pPr marL="3657509" lvl="5" indent="-423323" algn="l" rtl="0">
              <a:spcBef>
                <a:spcPts val="0"/>
              </a:spcBef>
              <a:spcAft>
                <a:spcPts val="0"/>
              </a:spcAft>
              <a:buClr>
                <a:schemeClr val="dk2"/>
              </a:buClr>
              <a:buSzPts val="1400"/>
              <a:buFont typeface="Montserrat"/>
              <a:buChar char="■"/>
              <a:defRPr/>
            </a:lvl6pPr>
            <a:lvl7pPr marL="4267093" lvl="6" indent="-423323" algn="l" rtl="0">
              <a:spcBef>
                <a:spcPts val="0"/>
              </a:spcBef>
              <a:spcAft>
                <a:spcPts val="0"/>
              </a:spcAft>
              <a:buClr>
                <a:schemeClr val="dk2"/>
              </a:buClr>
              <a:buSzPts val="1400"/>
              <a:buFont typeface="Montserrat"/>
              <a:buChar char="●"/>
              <a:defRPr/>
            </a:lvl7pPr>
            <a:lvl8pPr marL="4876678" lvl="7" indent="-423323" algn="l" rtl="0">
              <a:spcBef>
                <a:spcPts val="0"/>
              </a:spcBef>
              <a:spcAft>
                <a:spcPts val="0"/>
              </a:spcAft>
              <a:buClr>
                <a:schemeClr val="dk2"/>
              </a:buClr>
              <a:buSzPts val="1400"/>
              <a:buFont typeface="Montserrat"/>
              <a:buChar char="○"/>
              <a:defRPr/>
            </a:lvl8pPr>
            <a:lvl9pPr marL="5486263" lvl="8" indent="-423323"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199272044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83" y="7690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5" name="Google Shape;125;p21"/>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40904228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7" y="2742514"/>
            <a:ext cx="5260580"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8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 name="Google Shape;135;p23"/>
          <p:cNvSpPr txBox="1">
            <a:spLocks noGrp="1"/>
          </p:cNvSpPr>
          <p:nvPr>
            <p:ph type="body" idx="1"/>
          </p:nvPr>
        </p:nvSpPr>
        <p:spPr>
          <a:xfrm>
            <a:off x="6360000" y="2564367"/>
            <a:ext cx="4566800" cy="1297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36" name="Google Shape;136;p23"/>
          <p:cNvSpPr txBox="1"/>
          <p:nvPr/>
        </p:nvSpPr>
        <p:spPr>
          <a:xfrm>
            <a:off x="6585600" y="4051100"/>
            <a:ext cx="4115600" cy="646800"/>
          </a:xfrm>
          <a:prstGeom prst="rect">
            <a:avLst/>
          </a:prstGeom>
          <a:noFill/>
          <a:ln>
            <a:noFill/>
          </a:ln>
        </p:spPr>
        <p:txBody>
          <a:bodyPr spcFirstLastPara="1" wrap="square" lIns="121900" tIns="121900" rIns="121900" bIns="121900" anchor="ctr" anchorCtr="0">
            <a:noAutofit/>
          </a:bodyPr>
          <a:lstStyle/>
          <a:p>
            <a:pPr marL="0" lvl="0" indent="0" algn="ctr" rtl="0">
              <a:lnSpc>
                <a:spcPct val="114000"/>
              </a:lnSpc>
              <a:spcBef>
                <a:spcPts val="0"/>
              </a:spcBef>
              <a:spcAft>
                <a:spcPts val="0"/>
              </a:spcAft>
              <a:buClr>
                <a:schemeClr val="dk1"/>
              </a:buClr>
              <a:buSzPts val="1100"/>
              <a:buFont typeface="Arial"/>
              <a:buNone/>
            </a:pPr>
            <a:r>
              <a:rPr lang="en" sz="1467">
                <a:solidFill>
                  <a:schemeClr val="dk1"/>
                </a:solidFill>
                <a:latin typeface="Nunito"/>
                <a:ea typeface="Nunito"/>
                <a:cs typeface="Nunito"/>
                <a:sym typeface="Nunito"/>
              </a:rPr>
              <a:t>CREDITS: This presentation template was created by </a:t>
            </a:r>
            <a:r>
              <a:rPr lang="en" sz="1467">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467">
                <a:solidFill>
                  <a:schemeClr val="dk1"/>
                </a:solidFill>
                <a:latin typeface="Nunito"/>
                <a:ea typeface="Nunito"/>
                <a:cs typeface="Nunito"/>
                <a:sym typeface="Nunito"/>
              </a:rPr>
              <a:t>, including icons by </a:t>
            </a:r>
            <a:r>
              <a:rPr lang="en" sz="1467">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467">
                <a:solidFill>
                  <a:schemeClr val="dk1"/>
                </a:solidFill>
                <a:latin typeface="Nunito"/>
                <a:ea typeface="Nunito"/>
                <a:cs typeface="Nunito"/>
                <a:sym typeface="Nunito"/>
              </a:rPr>
              <a:t>, infographics &amp; images by </a:t>
            </a:r>
            <a:r>
              <a:rPr lang="en" sz="1467">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467">
                <a:solidFill>
                  <a:schemeClr val="dk1"/>
                </a:solidFill>
                <a:latin typeface="Nunito"/>
                <a:ea typeface="Nunito"/>
                <a:cs typeface="Nunito"/>
                <a:sym typeface="Nunito"/>
              </a:rPr>
              <a:t> </a:t>
            </a:r>
            <a:endParaRPr sz="1467">
              <a:solidFill>
                <a:schemeClr val="dk1"/>
              </a:solidFill>
              <a:latin typeface="Nunito"/>
              <a:ea typeface="Nunito"/>
              <a:cs typeface="Nunito"/>
              <a:sym typeface="Nunito"/>
            </a:endParaRPr>
          </a:p>
        </p:txBody>
      </p:sp>
      <p:sp>
        <p:nvSpPr>
          <p:cNvPr id="137" name="Google Shape;137;p23"/>
          <p:cNvSpPr txBox="1">
            <a:spLocks noGrp="1"/>
          </p:cNvSpPr>
          <p:nvPr>
            <p:ph type="subTitle" idx="2"/>
          </p:nvPr>
        </p:nvSpPr>
        <p:spPr>
          <a:xfrm>
            <a:off x="6680200" y="4802733"/>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467">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01597583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33" y="807533"/>
            <a:ext cx="815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1" y="1847860"/>
            <a:ext cx="8925600" cy="4254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Roboto"/>
              <a:buAutoNum type="arabicPeriod"/>
              <a:defRPr sz="1333"/>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06836208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470F18D-3290-4F7A-B497-F2F226AE6E6A}" type="datetimeFigureOut">
              <a:rPr lang="en-US" smtClean="0"/>
              <a:pPr/>
              <a:t>5/15/2024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7F7BBB-07B0-4BA7-A934-658DFB689B1B}" type="slidenum">
              <a:rPr lang="en-US" smtClean="0"/>
              <a:pPr/>
              <a:t>‹#›</a:t>
            </a:fld>
            <a:endParaRPr lang="en-US" dirty="0"/>
          </a:p>
        </p:txBody>
      </p:sp>
    </p:spTree>
    <p:extLst>
      <p:ext uri="{BB962C8B-B14F-4D97-AF65-F5344CB8AC3E}">
        <p14:creationId xmlns:p14="http://schemas.microsoft.com/office/powerpoint/2010/main" val="2140415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585598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98378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6009674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8325501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1091896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6333009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492126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694055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12011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1"/>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0" name="Google Shape;20;p5"/>
          <p:cNvSpPr txBox="1">
            <a:spLocks noGrp="1"/>
          </p:cNvSpPr>
          <p:nvPr>
            <p:ph type="subTitle" idx="2"/>
          </p:nvPr>
        </p:nvSpPr>
        <p:spPr>
          <a:xfrm>
            <a:off x="2184967" y="4138834"/>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21" name="Google Shape;21;p5"/>
          <p:cNvSpPr txBox="1">
            <a:spLocks noGrp="1"/>
          </p:cNvSpPr>
          <p:nvPr>
            <p:ph type="subTitle" idx="3"/>
          </p:nvPr>
        </p:nvSpPr>
        <p:spPr>
          <a:xfrm>
            <a:off x="6392797" y="3639401"/>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2" name="Google Shape;22;p5"/>
          <p:cNvSpPr txBox="1">
            <a:spLocks noGrp="1"/>
          </p:cNvSpPr>
          <p:nvPr>
            <p:ph type="subTitle" idx="4"/>
          </p:nvPr>
        </p:nvSpPr>
        <p:spPr>
          <a:xfrm>
            <a:off x="6870283" y="4138834"/>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72707300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88253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5132600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8372554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0025410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4476913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924833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529281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2709628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03004448"/>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8155656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09011781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73016251"/>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9373068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4658436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5/15/2024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4641735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0" y="2293367"/>
            <a:ext cx="64956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6933"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426933837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83" y="7690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33" name="Google Shape;33;p9"/>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99930645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77" y="910267"/>
            <a:ext cx="31096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4015251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33" y="2651968"/>
            <a:ext cx="7276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5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8" name="Google Shape;38;p11"/>
          <p:cNvSpPr txBox="1">
            <a:spLocks noGrp="1"/>
          </p:cNvSpPr>
          <p:nvPr>
            <p:ph type="body" idx="1"/>
          </p:nvPr>
        </p:nvSpPr>
        <p:spPr>
          <a:xfrm>
            <a:off x="2115400" y="4106533"/>
            <a:ext cx="7961200" cy="523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667"/>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364124676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59857548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67" y="3662901"/>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59525486"/>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3" r:id="rId19"/>
    <p:sldLayoutId id="2147483712" r:id="rId20"/>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5/15/2024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9909367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8"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5/15/2024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6" y="-14084"/>
            <a:ext cx="1223705" cy="1041991"/>
          </a:xfrm>
          <a:prstGeom prst="rect">
            <a:avLst/>
          </a:prstGeom>
        </p:spPr>
      </p:pic>
    </p:spTree>
    <p:extLst>
      <p:ext uri="{BB962C8B-B14F-4D97-AF65-F5344CB8AC3E}">
        <p14:creationId xmlns:p14="http://schemas.microsoft.com/office/powerpoint/2010/main" val="19536400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gif"/><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slideLayout" Target="../slideLayouts/slideLayout13.xml"/><Relationship Id="rId7" Type="http://schemas.openxmlformats.org/officeDocument/2006/relationships/image" Target="../media/image21.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jpe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tmp"/><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23.tmp"/></Relationships>
</file>

<file path=ppt/slides/_rels/slide19.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18.jpg"/><Relationship Id="rId1" Type="http://schemas.openxmlformats.org/officeDocument/2006/relationships/slideLayout" Target="../slideLayouts/slideLayout27.xml"/><Relationship Id="rId5" Type="http://schemas.openxmlformats.org/officeDocument/2006/relationships/image" Target="../media/image25.jpg"/><Relationship Id="rId4" Type="http://schemas.openxmlformats.org/officeDocument/2006/relationships/image" Target="../media/image24.tmp"/></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slide" Target="slide17.xml"/><Relationship Id="rId4" Type="http://schemas.openxmlformats.org/officeDocument/2006/relationships/image" Target="../media/image14.gi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7.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23.tmp"/></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tmp"/><Relationship Id="rId7" Type="http://schemas.openxmlformats.org/officeDocument/2006/relationships/image" Target="../media/image39.jpg"/><Relationship Id="rId2" Type="http://schemas.openxmlformats.org/officeDocument/2006/relationships/image" Target="../media/image34.tmp"/><Relationship Id="rId1" Type="http://schemas.openxmlformats.org/officeDocument/2006/relationships/slideLayout" Target="../slideLayouts/slideLayout2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tmp"/></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tmp"/><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g"/><Relationship Id="rId1" Type="http://schemas.openxmlformats.org/officeDocument/2006/relationships/slideLayout" Target="../slideLayouts/slideLayout27.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3.tmp"/></Relationships>
</file>

<file path=ppt/slides/_rels/slide3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tmp"/><Relationship Id="rId1" Type="http://schemas.openxmlformats.org/officeDocument/2006/relationships/slideLayout" Target="../slideLayouts/slideLayout9.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image" Target="../media/image53.jpg"/><Relationship Id="rId4" Type="http://schemas.openxmlformats.org/officeDocument/2006/relationships/image" Target="../media/image47.jpeg"/><Relationship Id="rId9"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image" Target="../media/image35.tmp"/><Relationship Id="rId7" Type="http://schemas.openxmlformats.org/officeDocument/2006/relationships/image" Target="../media/image41.jpeg"/><Relationship Id="rId2" Type="http://schemas.openxmlformats.org/officeDocument/2006/relationships/image" Target="../media/image34.tmp"/><Relationship Id="rId1" Type="http://schemas.openxmlformats.org/officeDocument/2006/relationships/slideLayout" Target="../slideLayouts/slideLayout9.xml"/><Relationship Id="rId6" Type="http://schemas.openxmlformats.org/officeDocument/2006/relationships/image" Target="../media/image55.tmp"/><Relationship Id="rId5" Type="http://schemas.openxmlformats.org/officeDocument/2006/relationships/image" Target="../media/image54.tmp"/><Relationship Id="rId4" Type="http://schemas.openxmlformats.org/officeDocument/2006/relationships/image" Target="../media/image36.tmp"/></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tmp"/><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15.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4"/>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7" y="1655171"/>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2374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30</a:t>
            </a: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CÁNH</a:t>
            </a:r>
            <a:r>
              <a:rPr kumimoji="0" lang="en-US" sz="40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ĐỒNG QUÊ EM</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6" y="526552"/>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1" y="2352320"/>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31092" y="2649218"/>
            <a:ext cx="8020035" cy="761349"/>
          </a:xfrm>
          <a:prstGeom prst="rect">
            <a:avLst/>
          </a:prstGeom>
        </p:spPr>
        <p:txBody>
          <a:bodyPr spcFirstLastPara="1" wrap="square" lIns="121900" tIns="121900" rIns="121900" bIns="121900" anchor="t" anchorCtr="0">
            <a:noAutofit/>
          </a:bodyPr>
          <a:lstStyle/>
          <a:p>
            <a:pPr marL="0" indent="0"/>
            <a:r>
              <a:rPr lang="en" sz="2800">
                <a:latin typeface="Times New Roman" panose="02020603050405020304" pitchFamily="18" charset="0"/>
                <a:cs typeface="Times New Roman" panose="02020603050405020304" pitchFamily="18" charset="0"/>
              </a:rPr>
              <a:t>Trong bài bé nhìn thấy vầng dương đẹp như thế nào ?</a:t>
            </a:r>
            <a:endParaRPr sz="2800" dirty="0">
              <a:latin typeface="Times New Roman" panose="02020603050405020304" pitchFamily="18" charset="0"/>
              <a:cs typeface="Times New Roman" panose="02020603050405020304" pitchFamily="18"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31" y="2529074"/>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1</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1810907" y="4292771"/>
            <a:ext cx="5412219"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lumMod val="95000"/>
                    <a:lumOff val="5000"/>
                  </a:schemeClr>
                </a:solidFill>
                <a:latin typeface="+mj-lt"/>
              </a:rPr>
              <a:t>Bé nhìn thấy v</a:t>
            </a:r>
            <a:r>
              <a:rPr lang="en-US" sz="2800">
                <a:solidFill>
                  <a:schemeClr val="tx1">
                    <a:lumMod val="95000"/>
                    <a:lumOff val="5000"/>
                  </a:schemeClr>
                </a:solidFill>
                <a:latin typeface="Times New Roman" pitchFamily="18" charset="0"/>
                <a:cs typeface="Times New Roman" pitchFamily="18" charset="0"/>
              </a:rPr>
              <a:t>ầ</a:t>
            </a:r>
            <a:r>
              <a:rPr lang="vi-VN" sz="2800">
                <a:solidFill>
                  <a:schemeClr val="tx1">
                    <a:lumMod val="95000"/>
                    <a:lumOff val="5000"/>
                  </a:schemeClr>
                </a:solidFill>
                <a:latin typeface="+mj-lt"/>
              </a:rPr>
              <a:t>ng dương rực đỏ.</a:t>
            </a:r>
            <a:endParaRPr lang="en-US" sz="2800">
              <a:solidFill>
                <a:schemeClr val="tx1">
                  <a:lumMod val="95000"/>
                  <a:lumOff val="5000"/>
                </a:schemeClr>
              </a:solidFill>
              <a:latin typeface="+mj-lt"/>
            </a:endParaRPr>
          </a:p>
        </p:txBody>
      </p:sp>
      <p:pic>
        <p:nvPicPr>
          <p:cNvPr id="16" name="Picture 13" descr="sun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67064" y="659581"/>
            <a:ext cx="1587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795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6" y="526552"/>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1" y="2352320"/>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70" y="2792050"/>
            <a:ext cx="7202809" cy="761349"/>
          </a:xfrm>
          <a:prstGeom prst="rect">
            <a:avLst/>
          </a:prstGeom>
        </p:spPr>
        <p:txBody>
          <a:bodyPr spcFirstLastPara="1" wrap="square" lIns="121900" tIns="121900" rIns="121900" bIns="121900" anchor="t" anchorCtr="0">
            <a:noAutofit/>
          </a:bodyPr>
          <a:lstStyle/>
          <a:p>
            <a:pPr marL="0" indent="0"/>
            <a:r>
              <a:rPr lang="en" sz="2800">
                <a:latin typeface="Times New Roman" panose="02020603050405020304" pitchFamily="18" charset="0"/>
                <a:cs typeface="Times New Roman" panose="02020603050405020304" pitchFamily="18" charset="0"/>
              </a:rPr>
              <a:t>Nắng ban mai được tả như thế nào ?</a:t>
            </a:r>
            <a:endParaRPr sz="2800" dirty="0">
              <a:latin typeface="Times New Roman" panose="02020603050405020304" pitchFamily="18" charset="0"/>
              <a:cs typeface="Times New Roman" panose="02020603050405020304" pitchFamily="18"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31" y="2529074"/>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2</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1071563" y="4499841"/>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latin typeface="Times New Roman" pitchFamily="18" charset="0"/>
                <a:cs typeface="Times New Roman" pitchFamily="18" charset="0"/>
              </a:rPr>
              <a:t>Nắng ban mai hiền hoà, như những dải lụa tơ vàng óng, như con sóng dập dờn trên đổng lúa xanh.</a:t>
            </a:r>
            <a:endParaRPr lang="en-US" sz="280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01" y="1612961"/>
            <a:ext cx="10058400" cy="2623930"/>
          </a:xfrm>
          <a:prstGeom prst="rect">
            <a:avLst/>
          </a:prstGeom>
        </p:spPr>
      </p:pic>
      <p:sp>
        <p:nvSpPr>
          <p:cNvPr id="3" name="Rectangle 2"/>
          <p:cNvSpPr/>
          <p:nvPr/>
        </p:nvSpPr>
        <p:spPr>
          <a:xfrm>
            <a:off x="928254" y="537067"/>
            <a:ext cx="9546647" cy="523220"/>
          </a:xfrm>
          <a:prstGeom prst="rect">
            <a:avLst/>
          </a:prstGeom>
        </p:spPr>
        <p:txBody>
          <a:bodyPr wrap="square">
            <a:spAutoFit/>
          </a:bodyPr>
          <a:lstStyle/>
          <a:p>
            <a:r>
              <a:rPr lang="vi-VN" sz="2800" i="1">
                <a:solidFill>
                  <a:srgbClr val="FF0000"/>
                </a:solidFill>
              </a:rPr>
              <a:t>3. </a:t>
            </a:r>
            <a:r>
              <a:rPr lang="en-US" sz="2800"/>
              <a:t>Đ</a:t>
            </a:r>
            <a:r>
              <a:rPr lang="vi-VN" sz="2800"/>
              <a:t>àn chiền ch</a:t>
            </a:r>
            <a:r>
              <a:rPr lang="en-US" sz="2800">
                <a:latin typeface="Arial" pitchFamily="34" charset="0"/>
                <a:cs typeface="Arial" pitchFamily="34" charset="0"/>
              </a:rPr>
              <a:t>iệ</a:t>
            </a:r>
            <a:r>
              <a:rPr lang="vi-VN" sz="2800"/>
              <a:t>n và lũ châu chấu làm gì trên cánh đ</a:t>
            </a:r>
            <a:r>
              <a:rPr lang="en-US" sz="2800">
                <a:latin typeface="Arial" pitchFamily="34" charset="0"/>
                <a:cs typeface="Arial" pitchFamily="34" charset="0"/>
              </a:rPr>
              <a:t>ồ</a:t>
            </a:r>
            <a:r>
              <a:rPr lang="vi-VN" sz="2800"/>
              <a:t>ng?</a:t>
            </a:r>
            <a:endParaRPr lang="en-US" sz="2800"/>
          </a:p>
        </p:txBody>
      </p:sp>
      <p:sp>
        <p:nvSpPr>
          <p:cNvPr id="4" name="Rectangle 3"/>
          <p:cNvSpPr/>
          <p:nvPr/>
        </p:nvSpPr>
        <p:spPr>
          <a:xfrm>
            <a:off x="1438625" y="4518951"/>
            <a:ext cx="3688423" cy="954107"/>
          </a:xfrm>
          <a:prstGeom prst="rect">
            <a:avLst/>
          </a:prstGeom>
        </p:spPr>
        <p:txBody>
          <a:bodyPr wrap="square">
            <a:spAutoFit/>
          </a:bodyPr>
          <a:lstStyle/>
          <a:p>
            <a:r>
              <a:rPr lang="vi-VN" sz="2800"/>
              <a:t>bay quanh và hót tích ri tích rích</a:t>
            </a:r>
            <a:endParaRPr lang="en-US" sz="2800"/>
          </a:p>
        </p:txBody>
      </p:sp>
      <p:sp>
        <p:nvSpPr>
          <p:cNvPr id="5" name="Rectangle 4"/>
          <p:cNvSpPr/>
          <p:nvPr/>
        </p:nvSpPr>
        <p:spPr>
          <a:xfrm>
            <a:off x="6230723" y="4734394"/>
            <a:ext cx="3720890" cy="523220"/>
          </a:xfrm>
          <a:prstGeom prst="rect">
            <a:avLst/>
          </a:prstGeom>
        </p:spPr>
        <p:txBody>
          <a:bodyPr wrap="none">
            <a:spAutoFit/>
          </a:bodyPr>
          <a:lstStyle/>
          <a:p>
            <a:r>
              <a:rPr lang="vi-VN" sz="2800"/>
              <a:t>đu cỏ uống sương rơi</a:t>
            </a:r>
            <a:r>
              <a:rPr lang="vi-VN"/>
              <a:t>.</a:t>
            </a:r>
            <a:endParaRPr lang="en-US"/>
          </a:p>
        </p:txBody>
      </p:sp>
    </p:spTree>
    <p:extLst>
      <p:ext uri="{BB962C8B-B14F-4D97-AF65-F5344CB8AC3E}">
        <p14:creationId xmlns:p14="http://schemas.microsoft.com/office/powerpoint/2010/main" val="3673693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id="{EF3A93A9-D6E1-4BA5-8C2D-C5CB3A1DD42D}"/>
              </a:ext>
            </a:extLst>
          </p:cNvPr>
          <p:cNvGrpSpPr/>
          <p:nvPr/>
        </p:nvGrpSpPr>
        <p:grpSpPr>
          <a:xfrm>
            <a:off x="1095595" y="2532033"/>
            <a:ext cx="1235133" cy="1206833"/>
            <a:chOff x="1092483" y="3885616"/>
            <a:chExt cx="1235133" cy="1206833"/>
          </a:xfrm>
        </p:grpSpPr>
        <p:sp>
          <p:nvSpPr>
            <p:cNvPr id="30" name="Google Shape;810;p36">
              <a:extLst>
                <a:ext uri="{FF2B5EF4-FFF2-40B4-BE49-F238E27FC236}">
                  <a16:creationId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4</a:t>
              </a:r>
            </a:p>
          </p:txBody>
        </p:sp>
      </p:grpSp>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2289160"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0" indent="0" algn="ctr"/>
            <a:r>
              <a:rPr lang="vi-VN" sz="2800">
                <a:latin typeface="+mj-lt"/>
              </a:rPr>
              <a:t>Theo em, vì sao bé ngân nga hát giữa cánh đ</a:t>
            </a:r>
            <a:r>
              <a:rPr lang="en-US" sz="2800">
                <a:latin typeface="+mj-lt"/>
              </a:rPr>
              <a:t>ồ</a:t>
            </a:r>
            <a:r>
              <a:rPr lang="vi-VN" sz="2800">
                <a:latin typeface="+mj-lt"/>
              </a:rPr>
              <a:t>ng?</a:t>
            </a:r>
            <a:endParaRPr lang="en-US" sz="2800" kern="0" dirty="0">
              <a:latin typeface="+mj-lt"/>
              <a:cs typeface="Times New Roman" panose="02020603050405020304" pitchFamily="18" charset="0"/>
            </a:endParaRPr>
          </a:p>
        </p:txBody>
      </p:sp>
      <p:grpSp>
        <p:nvGrpSpPr>
          <p:cNvPr id="25" name="Google Shape;378;p32">
            <a:extLst>
              <a:ext uri="{FF2B5EF4-FFF2-40B4-BE49-F238E27FC236}">
                <a16:creationId xmlns:a16="http://schemas.microsoft.com/office/drawing/2014/main" id="{DA049C9A-F19D-43CE-AF74-3A482201BF81}"/>
              </a:ext>
            </a:extLst>
          </p:cNvPr>
          <p:cNvGrpSpPr/>
          <p:nvPr/>
        </p:nvGrpSpPr>
        <p:grpSpPr>
          <a:xfrm>
            <a:off x="2121905" y="448890"/>
            <a:ext cx="6887969" cy="1669729"/>
            <a:chOff x="589295" y="2199196"/>
            <a:chExt cx="2577800" cy="446948"/>
          </a:xfrm>
        </p:grpSpPr>
        <p:sp>
          <p:nvSpPr>
            <p:cNvPr id="33" name="Google Shape;379;p32">
              <a:extLst>
                <a:ext uri="{FF2B5EF4-FFF2-40B4-BE49-F238E27FC236}">
                  <a16:creationId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sp>
        <p:nvSpPr>
          <p:cNvPr id="37" name="Rectangle: Rounded Corners 36">
            <a:extLst>
              <a:ext uri="{FF2B5EF4-FFF2-40B4-BE49-F238E27FC236}">
                <a16:creationId xmlns:a16="http://schemas.microsoft.com/office/drawing/2014/main" id="{E012A4EC-E688-4FF0-8204-E2994F048523}"/>
              </a:ext>
            </a:extLst>
          </p:cNvPr>
          <p:cNvSpPr/>
          <p:nvPr/>
        </p:nvSpPr>
        <p:spPr>
          <a:xfrm>
            <a:off x="1937265" y="4322790"/>
            <a:ext cx="8910843" cy="13160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latin typeface="+mj-lt"/>
              </a:rPr>
              <a:t>Bé ngàn nga hát khẽ bởi vì bé cảm thấy cánh đổng quê hương thật là đẹp, bé cảm thấy hạnh phúc trong lòng</a:t>
            </a:r>
            <a:endParaRPr lang="zh-CN" altLang="en-US" sz="2800" dirty="0">
              <a:solidFill>
                <a:schemeClr val="bg1"/>
              </a:solidFill>
              <a:latin typeface="+mj-lt"/>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615097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856094" y="13648"/>
            <a:ext cx="3138985" cy="120100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10487" y="2576946"/>
            <a:ext cx="6621440" cy="1066799"/>
          </a:xfrm>
          <a:prstGeom prst="rect">
            <a:avLst/>
          </a:prstGeom>
          <a:noFill/>
        </p:spPr>
        <p:txBody>
          <a:bodyPr wrap="none" lIns="91440" tIns="45720" rIns="91440" bIns="45720">
            <a:prstTxWarp prst="textArchUp">
              <a:avLst/>
            </a:prstTxWarp>
            <a:spAutoFit/>
          </a:bodyPr>
          <a:lstStyle/>
          <a:p>
            <a:pPr algn="ctr"/>
            <a:r>
              <a:rPr lang="en-US" sz="15000" b="1">
                <a:ln w="17780" cmpd="sng">
                  <a:solidFill>
                    <a:schemeClr val="accent1">
                      <a:tint val="3000"/>
                    </a:schemeClr>
                  </a:solidFill>
                  <a:prstDash val="solid"/>
                  <a:miter lim="800000"/>
                </a:ln>
                <a:solidFill>
                  <a:srgbClr val="00B0F0"/>
                </a:solidFill>
                <a:effectLst>
                  <a:outerShdw blurRad="55000" dist="50800" dir="5400000" algn="tl">
                    <a:srgbClr val="000000">
                      <a:alpha val="33000"/>
                    </a:srgbClr>
                  </a:outerShdw>
                </a:effectLst>
              </a:rPr>
              <a:t>Học thuộc lòng </a:t>
            </a:r>
            <a:endParaRPr lang="en-US" sz="15000" b="1" cap="none" spc="0">
              <a:ln w="17780" cmpd="sng">
                <a:solidFill>
                  <a:schemeClr val="accent1">
                    <a:tint val="3000"/>
                  </a:schemeClr>
                </a:solidFill>
                <a:prstDash val="solid"/>
                <a:miter lim="800000"/>
              </a:ln>
              <a:solidFill>
                <a:srgbClr val="00B0F0"/>
              </a:solidFill>
              <a:effectLst>
                <a:outerShdw blurRad="55000" dist="50800" dir="5400000" algn="tl">
                  <a:srgbClr val="000000">
                    <a:alpha val="33000"/>
                  </a:srgbClr>
                </a:outerShdw>
              </a:effectLst>
            </a:endParaRPr>
          </a:p>
        </p:txBody>
      </p:sp>
      <p:grpSp>
        <p:nvGrpSpPr>
          <p:cNvPr id="5" name="1">
            <a:extLst>
              <a:ext uri="{FF2B5EF4-FFF2-40B4-BE49-F238E27FC236}">
                <a16:creationId xmlns:a16="http://schemas.microsoft.com/office/drawing/2014/main" id="{BD333376-3168-4EB6-B623-DE04C657EEED}"/>
              </a:ext>
            </a:extLst>
          </p:cNvPr>
          <p:cNvGrpSpPr/>
          <p:nvPr/>
        </p:nvGrpSpPr>
        <p:grpSpPr>
          <a:xfrm>
            <a:off x="588585" y="3274754"/>
            <a:ext cx="11622831" cy="3581011"/>
            <a:chOff x="-53293" y="2190760"/>
            <a:chExt cx="9211855" cy="2951064"/>
          </a:xfrm>
        </p:grpSpPr>
        <p:pic>
          <p:nvPicPr>
            <p:cNvPr id="6"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7"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8"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994609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32" presetClass="emph" presetSubtype="0" repeatCount="indefinite" fill="hold" grpId="0" nodeType="withEffect">
                                  <p:stCondLst>
                                    <p:cond delay="0"/>
                                  </p:stCondLst>
                                  <p:endCondLst>
                                    <p:cond evt="onNext" delay="0">
                                      <p:tgtEl>
                                        <p:sldTgt/>
                                      </p:tgtEl>
                                    </p:cond>
                                  </p:endCondLst>
                                  <p:childTnLst>
                                    <p:animRot by="120000">
                                      <p:cBhvr>
                                        <p:cTn id="9" dur="100" fill="hold">
                                          <p:stCondLst>
                                            <p:cond delay="0"/>
                                          </p:stCondLst>
                                        </p:cTn>
                                        <p:tgtEl>
                                          <p:spTgt spid="4">
                                            <p:txEl>
                                              <p:pRg st="0" end="0"/>
                                            </p:txEl>
                                          </p:spTgt>
                                        </p:tgtEl>
                                        <p:attrNameLst>
                                          <p:attrName>r</p:attrName>
                                        </p:attrNameLst>
                                      </p:cBhvr>
                                    </p:animRot>
                                    <p:animRot by="-240000">
                                      <p:cBhvr>
                                        <p:cTn id="10" dur="200" fill="hold">
                                          <p:stCondLst>
                                            <p:cond delay="200"/>
                                          </p:stCondLst>
                                        </p:cTn>
                                        <p:tgtEl>
                                          <p:spTgt spid="4">
                                            <p:txEl>
                                              <p:pRg st="0" end="0"/>
                                            </p:txEl>
                                          </p:spTgt>
                                        </p:tgtEl>
                                        <p:attrNameLst>
                                          <p:attrName>r</p:attrName>
                                        </p:attrNameLst>
                                      </p:cBhvr>
                                    </p:animRot>
                                    <p:animRot by="240000">
                                      <p:cBhvr>
                                        <p:cTn id="11" dur="200" fill="hold">
                                          <p:stCondLst>
                                            <p:cond delay="400"/>
                                          </p:stCondLst>
                                        </p:cTn>
                                        <p:tgtEl>
                                          <p:spTgt spid="4">
                                            <p:txEl>
                                              <p:pRg st="0" end="0"/>
                                            </p:txEl>
                                          </p:spTgt>
                                        </p:tgtEl>
                                        <p:attrNameLst>
                                          <p:attrName>r</p:attrName>
                                        </p:attrNameLst>
                                      </p:cBhvr>
                                    </p:animRot>
                                    <p:animRot by="-240000">
                                      <p:cBhvr>
                                        <p:cTn id="12" dur="200" fill="hold">
                                          <p:stCondLst>
                                            <p:cond delay="600"/>
                                          </p:stCondLst>
                                        </p:cTn>
                                        <p:tgtEl>
                                          <p:spTgt spid="4">
                                            <p:txEl>
                                              <p:pRg st="0" end="0"/>
                                            </p:txEl>
                                          </p:spTgt>
                                        </p:tgtEl>
                                        <p:attrNameLst>
                                          <p:attrName>r</p:attrName>
                                        </p:attrNameLst>
                                      </p:cBhvr>
                                    </p:animRot>
                                    <p:animRot by="120000">
                                      <p:cBhvr>
                                        <p:cTn id="13"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01549" y="866643"/>
            <a:ext cx="18288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Bé theo mẹ  </a:t>
            </a:r>
            <a:endParaRPr lang="en-US" sz="2400" dirty="0">
              <a:solidFill>
                <a:schemeClr val="tx1">
                  <a:lumMod val="95000"/>
                  <a:lumOff val="5000"/>
                </a:schemeClr>
              </a:solidFill>
            </a:endParaRPr>
          </a:p>
        </p:txBody>
      </p:sp>
      <p:sp>
        <p:nvSpPr>
          <p:cNvPr id="4" name="Rectangle 3"/>
          <p:cNvSpPr/>
          <p:nvPr/>
        </p:nvSpPr>
        <p:spPr>
          <a:xfrm>
            <a:off x="3214805" y="866643"/>
            <a:ext cx="20320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ra đồng </a:t>
            </a:r>
            <a:endParaRPr lang="en-US" sz="2400" dirty="0">
              <a:solidFill>
                <a:schemeClr val="tx1">
                  <a:lumMod val="95000"/>
                  <a:lumOff val="5000"/>
                </a:schemeClr>
              </a:solidFill>
            </a:endParaRPr>
          </a:p>
        </p:txBody>
      </p:sp>
      <p:sp>
        <p:nvSpPr>
          <p:cNvPr id="5" name="Rectangle 4"/>
          <p:cNvSpPr/>
          <p:nvPr/>
        </p:nvSpPr>
        <p:spPr>
          <a:xfrm>
            <a:off x="1390210" y="1488955"/>
            <a:ext cx="2235200" cy="390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Vầng dương</a:t>
            </a:r>
            <a:endParaRPr lang="en-US" sz="2400" dirty="0">
              <a:solidFill>
                <a:schemeClr val="tx1">
                  <a:lumMod val="95000"/>
                  <a:lumOff val="5000"/>
                </a:schemeClr>
              </a:solidFill>
            </a:endParaRPr>
          </a:p>
        </p:txBody>
      </p:sp>
      <p:sp>
        <p:nvSpPr>
          <p:cNvPr id="6" name="Rectangle 5"/>
          <p:cNvSpPr/>
          <p:nvPr/>
        </p:nvSpPr>
        <p:spPr>
          <a:xfrm>
            <a:off x="3212049" y="1416666"/>
            <a:ext cx="1668306" cy="535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lên rực đỏ </a:t>
            </a:r>
            <a:endParaRPr lang="en-US" sz="2800" dirty="0">
              <a:solidFill>
                <a:schemeClr val="tx1">
                  <a:lumMod val="95000"/>
                  <a:lumOff val="5000"/>
                </a:schemeClr>
              </a:solidFill>
            </a:endParaRPr>
          </a:p>
        </p:txBody>
      </p:sp>
      <p:sp>
        <p:nvSpPr>
          <p:cNvPr id="8" name="Rectangle 7"/>
          <p:cNvSpPr/>
          <p:nvPr/>
        </p:nvSpPr>
        <p:spPr>
          <a:xfrm>
            <a:off x="1422400" y="1847041"/>
            <a:ext cx="2133600" cy="413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Muôn vàn  </a:t>
            </a:r>
            <a:endParaRPr lang="en-US" sz="2400" dirty="0">
              <a:solidFill>
                <a:schemeClr val="tx1">
                  <a:lumMod val="95000"/>
                  <a:lumOff val="5000"/>
                </a:schemeClr>
              </a:solidFill>
            </a:endParaRPr>
          </a:p>
        </p:txBody>
      </p:sp>
      <p:sp>
        <p:nvSpPr>
          <p:cNvPr id="9" name="Rectangle 8"/>
          <p:cNvSpPr/>
          <p:nvPr/>
        </p:nvSpPr>
        <p:spPr>
          <a:xfrm>
            <a:off x="2926163" y="1847041"/>
            <a:ext cx="3523500"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kim cương nhỏ </a:t>
            </a:r>
            <a:endParaRPr lang="en-US" sz="2400" dirty="0">
              <a:solidFill>
                <a:schemeClr val="tx1">
                  <a:lumMod val="95000"/>
                  <a:lumOff val="5000"/>
                </a:schemeClr>
              </a:solidFill>
            </a:endParaRPr>
          </a:p>
        </p:txBody>
      </p:sp>
      <p:sp>
        <p:nvSpPr>
          <p:cNvPr id="10" name="Rectangle 9"/>
          <p:cNvSpPr/>
          <p:nvPr/>
        </p:nvSpPr>
        <p:spPr>
          <a:xfrm>
            <a:off x="1441415" y="2286897"/>
            <a:ext cx="2373195"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Lấp lánh</a:t>
            </a:r>
            <a:endParaRPr lang="en-US" sz="2400" dirty="0">
              <a:solidFill>
                <a:schemeClr val="tx1">
                  <a:lumMod val="95000"/>
                  <a:lumOff val="5000"/>
                </a:schemeClr>
              </a:solidFill>
            </a:endParaRPr>
          </a:p>
        </p:txBody>
      </p:sp>
      <p:sp>
        <p:nvSpPr>
          <p:cNvPr id="11" name="Rectangle 10"/>
          <p:cNvSpPr/>
          <p:nvPr/>
        </p:nvSpPr>
        <p:spPr>
          <a:xfrm>
            <a:off x="2749843" y="2243501"/>
            <a:ext cx="5065405" cy="482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ngọn cỏ hoa.</a:t>
            </a:r>
            <a:endParaRPr lang="en-US" sz="2400" dirty="0">
              <a:solidFill>
                <a:schemeClr val="tx1">
                  <a:lumMod val="95000"/>
                  <a:lumOff val="5000"/>
                </a:schemeClr>
              </a:solidFill>
            </a:endParaRPr>
          </a:p>
        </p:txBody>
      </p:sp>
      <p:sp>
        <p:nvSpPr>
          <p:cNvPr id="13" name="Rectangle 12"/>
          <p:cNvSpPr/>
          <p:nvPr/>
        </p:nvSpPr>
        <p:spPr>
          <a:xfrm>
            <a:off x="1506291" y="3231309"/>
            <a:ext cx="2148655" cy="457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Nắng ban mai </a:t>
            </a:r>
            <a:endParaRPr lang="en-US" sz="2400" dirty="0">
              <a:solidFill>
                <a:schemeClr val="tx1">
                  <a:lumMod val="95000"/>
                  <a:lumOff val="5000"/>
                </a:schemeClr>
              </a:solidFill>
            </a:endParaRPr>
          </a:p>
        </p:txBody>
      </p:sp>
      <p:sp>
        <p:nvSpPr>
          <p:cNvPr id="14" name="Rectangle 13"/>
          <p:cNvSpPr/>
          <p:nvPr/>
        </p:nvSpPr>
        <p:spPr>
          <a:xfrm>
            <a:off x="3550707" y="3282212"/>
            <a:ext cx="3454400" cy="424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hiền hòa</a:t>
            </a:r>
            <a:endParaRPr lang="en-US" sz="2400" dirty="0">
              <a:solidFill>
                <a:schemeClr val="tx1">
                  <a:lumMod val="95000"/>
                  <a:lumOff val="5000"/>
                </a:schemeClr>
              </a:solidFill>
            </a:endParaRPr>
          </a:p>
        </p:txBody>
      </p:sp>
      <p:sp>
        <p:nvSpPr>
          <p:cNvPr id="15" name="Rectangle 14"/>
          <p:cNvSpPr/>
          <p:nvPr/>
        </p:nvSpPr>
        <p:spPr>
          <a:xfrm>
            <a:off x="1466651" y="3758808"/>
            <a:ext cx="1828800" cy="457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Tung lụa tơ</a:t>
            </a:r>
            <a:endParaRPr lang="en-US" sz="2400" dirty="0">
              <a:solidFill>
                <a:schemeClr val="tx1">
                  <a:lumMod val="95000"/>
                  <a:lumOff val="5000"/>
                </a:schemeClr>
              </a:solidFill>
            </a:endParaRPr>
          </a:p>
        </p:txBody>
      </p:sp>
      <p:sp>
        <p:nvSpPr>
          <p:cNvPr id="17" name="Rectangle 16"/>
          <p:cNvSpPr/>
          <p:nvPr/>
        </p:nvSpPr>
        <p:spPr>
          <a:xfrm>
            <a:off x="3125154" y="3775866"/>
            <a:ext cx="2211302" cy="4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 vàng óng</a:t>
            </a:r>
            <a:endParaRPr lang="en-US" sz="2400" dirty="0">
              <a:solidFill>
                <a:schemeClr val="tx1">
                  <a:lumMod val="95000"/>
                  <a:lumOff val="5000"/>
                </a:schemeClr>
              </a:solidFill>
            </a:endParaRPr>
          </a:p>
        </p:txBody>
      </p:sp>
      <p:sp>
        <p:nvSpPr>
          <p:cNvPr id="18" name="Rectangle 17"/>
          <p:cNvSpPr/>
          <p:nvPr/>
        </p:nvSpPr>
        <p:spPr>
          <a:xfrm>
            <a:off x="1500915" y="4354060"/>
            <a:ext cx="1661995" cy="457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Trải lên</a:t>
            </a:r>
            <a:endParaRPr lang="en-US" sz="2400" dirty="0">
              <a:solidFill>
                <a:schemeClr val="tx1">
                  <a:lumMod val="95000"/>
                  <a:lumOff val="5000"/>
                </a:schemeClr>
              </a:solidFill>
            </a:endParaRPr>
          </a:p>
        </p:txBody>
      </p:sp>
      <p:sp>
        <p:nvSpPr>
          <p:cNvPr id="19" name="Rectangle 18"/>
          <p:cNvSpPr/>
          <p:nvPr/>
        </p:nvSpPr>
        <p:spPr>
          <a:xfrm>
            <a:off x="2938448" y="4931074"/>
            <a:ext cx="4876800" cy="457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muôn con sóng</a:t>
            </a:r>
            <a:endParaRPr lang="en-US" sz="2400" dirty="0">
              <a:solidFill>
                <a:schemeClr val="tx1">
                  <a:lumMod val="95000"/>
                  <a:lumOff val="5000"/>
                </a:schemeClr>
              </a:solidFill>
            </a:endParaRPr>
          </a:p>
        </p:txBody>
      </p:sp>
      <p:sp>
        <p:nvSpPr>
          <p:cNvPr id="20" name="Rectangle 19"/>
          <p:cNvSpPr/>
          <p:nvPr/>
        </p:nvSpPr>
        <p:spPr>
          <a:xfrm>
            <a:off x="1506291" y="4931071"/>
            <a:ext cx="1763595" cy="457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Dập dờn </a:t>
            </a:r>
            <a:endParaRPr lang="en-US" sz="2400" dirty="0">
              <a:solidFill>
                <a:schemeClr val="tx1">
                  <a:lumMod val="95000"/>
                  <a:lumOff val="5000"/>
                </a:schemeClr>
              </a:solidFill>
            </a:endParaRPr>
          </a:p>
        </p:txBody>
      </p:sp>
      <p:sp>
        <p:nvSpPr>
          <p:cNvPr id="21" name="Rectangle 20"/>
          <p:cNvSpPr/>
          <p:nvPr/>
        </p:nvSpPr>
        <p:spPr>
          <a:xfrm>
            <a:off x="2639759" y="4347133"/>
            <a:ext cx="2528064" cy="457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đồng lúa xanh.</a:t>
            </a:r>
            <a:endParaRPr lang="en-US" sz="2400" dirty="0">
              <a:solidFill>
                <a:schemeClr val="tx1">
                  <a:lumMod val="95000"/>
                  <a:lumOff val="5000"/>
                </a:schemeClr>
              </a:solidFill>
            </a:endParaRPr>
          </a:p>
        </p:txBody>
      </p:sp>
      <p:sp>
        <p:nvSpPr>
          <p:cNvPr id="24" name="Rectangle 23"/>
          <p:cNvSpPr/>
          <p:nvPr/>
        </p:nvSpPr>
        <p:spPr>
          <a:xfrm>
            <a:off x="6638399" y="947871"/>
            <a:ext cx="2674043" cy="462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Đàn chiền chiện </a:t>
            </a:r>
            <a:endParaRPr lang="en-US" sz="2400" dirty="0">
              <a:solidFill>
                <a:prstClr val="black"/>
              </a:solidFill>
            </a:endParaRPr>
          </a:p>
        </p:txBody>
      </p:sp>
      <p:sp>
        <p:nvSpPr>
          <p:cNvPr id="25" name="Rectangle 24"/>
          <p:cNvSpPr/>
          <p:nvPr/>
        </p:nvSpPr>
        <p:spPr>
          <a:xfrm>
            <a:off x="9107605" y="937722"/>
            <a:ext cx="1723479" cy="543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bay lượn</a:t>
            </a:r>
            <a:endParaRPr lang="en-US" sz="2400" dirty="0">
              <a:solidFill>
                <a:prstClr val="black"/>
              </a:solidFill>
            </a:endParaRPr>
          </a:p>
        </p:txBody>
      </p:sp>
      <p:sp>
        <p:nvSpPr>
          <p:cNvPr id="26" name="Rectangle 25"/>
          <p:cNvSpPr/>
          <p:nvPr/>
        </p:nvSpPr>
        <p:spPr>
          <a:xfrm>
            <a:off x="6669205" y="1980392"/>
            <a:ext cx="2553629" cy="535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Lũ châu chấu</a:t>
            </a:r>
            <a:endParaRPr lang="en-US" sz="2400" dirty="0">
              <a:solidFill>
                <a:prstClr val="black"/>
              </a:solidFill>
            </a:endParaRPr>
          </a:p>
        </p:txBody>
      </p:sp>
      <p:sp>
        <p:nvSpPr>
          <p:cNvPr id="27" name="Rectangle 26"/>
          <p:cNvSpPr/>
          <p:nvPr/>
        </p:nvSpPr>
        <p:spPr>
          <a:xfrm>
            <a:off x="7516323" y="1454989"/>
            <a:ext cx="2805154" cy="456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tích ri tích rích</a:t>
            </a:r>
            <a:endParaRPr lang="en-US" sz="2400" dirty="0">
              <a:solidFill>
                <a:prstClr val="black"/>
              </a:solidFill>
            </a:endParaRPr>
          </a:p>
        </p:txBody>
      </p:sp>
      <p:sp>
        <p:nvSpPr>
          <p:cNvPr id="28" name="Rectangle 27"/>
          <p:cNvSpPr/>
          <p:nvPr/>
        </p:nvSpPr>
        <p:spPr>
          <a:xfrm>
            <a:off x="6682669" y="1500429"/>
            <a:ext cx="732115" cy="413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Hót </a:t>
            </a:r>
            <a:endParaRPr lang="en-US" sz="2400" dirty="0">
              <a:solidFill>
                <a:prstClr val="black"/>
              </a:solidFill>
            </a:endParaRPr>
          </a:p>
        </p:txBody>
      </p:sp>
      <p:sp>
        <p:nvSpPr>
          <p:cNvPr id="29" name="Rectangle 28"/>
          <p:cNvSpPr/>
          <p:nvPr/>
        </p:nvSpPr>
        <p:spPr>
          <a:xfrm>
            <a:off x="8866508" y="1981911"/>
            <a:ext cx="2862997"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tinh nghịch</a:t>
            </a:r>
            <a:endParaRPr lang="en-US" sz="2400" dirty="0">
              <a:solidFill>
                <a:prstClr val="black"/>
              </a:solidFill>
            </a:endParaRPr>
          </a:p>
        </p:txBody>
      </p:sp>
      <p:sp>
        <p:nvSpPr>
          <p:cNvPr id="30" name="Rectangle 29"/>
          <p:cNvSpPr/>
          <p:nvPr/>
        </p:nvSpPr>
        <p:spPr>
          <a:xfrm>
            <a:off x="6679354" y="2416378"/>
            <a:ext cx="1560395"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Đu cỏ</a:t>
            </a:r>
            <a:endParaRPr lang="en-US" sz="2400" dirty="0">
              <a:solidFill>
                <a:prstClr val="black"/>
              </a:solidFill>
            </a:endParaRPr>
          </a:p>
        </p:txBody>
      </p:sp>
      <p:sp>
        <p:nvSpPr>
          <p:cNvPr id="32" name="Rectangle 31"/>
          <p:cNvSpPr/>
          <p:nvPr/>
        </p:nvSpPr>
        <p:spPr>
          <a:xfrm>
            <a:off x="7801054" y="2416377"/>
            <a:ext cx="4778988"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uống sương rơi.</a:t>
            </a:r>
            <a:endParaRPr lang="en-US" sz="2400" dirty="0">
              <a:solidFill>
                <a:prstClr val="black"/>
              </a:solidFill>
            </a:endParaRPr>
          </a:p>
        </p:txBody>
      </p:sp>
      <p:sp>
        <p:nvSpPr>
          <p:cNvPr id="33" name="Rectangle 32"/>
          <p:cNvSpPr/>
          <p:nvPr/>
        </p:nvSpPr>
        <p:spPr>
          <a:xfrm>
            <a:off x="6736125" y="3323102"/>
            <a:ext cx="2354997" cy="457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Sóng xanh </a:t>
            </a:r>
            <a:endParaRPr lang="en-US" sz="2400" dirty="0">
              <a:solidFill>
                <a:prstClr val="black"/>
              </a:solidFill>
            </a:endParaRPr>
          </a:p>
        </p:txBody>
      </p:sp>
      <p:sp>
        <p:nvSpPr>
          <p:cNvPr id="34" name="Rectangle 33"/>
          <p:cNvSpPr/>
          <p:nvPr/>
        </p:nvSpPr>
        <p:spPr>
          <a:xfrm>
            <a:off x="8328017" y="3323102"/>
            <a:ext cx="2725003" cy="424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cuộn chân trời</a:t>
            </a:r>
            <a:endParaRPr lang="en-US" sz="2400" dirty="0">
              <a:solidFill>
                <a:prstClr val="black"/>
              </a:solidFill>
            </a:endParaRPr>
          </a:p>
        </p:txBody>
      </p:sp>
      <p:sp>
        <p:nvSpPr>
          <p:cNvPr id="35" name="Rectangle 34"/>
          <p:cNvSpPr/>
          <p:nvPr/>
        </p:nvSpPr>
        <p:spPr>
          <a:xfrm>
            <a:off x="6785820" y="3896857"/>
            <a:ext cx="2321785" cy="457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Cánh đồng như</a:t>
            </a:r>
            <a:endParaRPr lang="en-US" sz="2400" dirty="0">
              <a:solidFill>
                <a:prstClr val="black"/>
              </a:solidFill>
            </a:endParaRPr>
          </a:p>
        </p:txBody>
      </p:sp>
      <p:sp>
        <p:nvSpPr>
          <p:cNvPr id="36" name="Rectangle 35"/>
          <p:cNvSpPr/>
          <p:nvPr/>
        </p:nvSpPr>
        <p:spPr>
          <a:xfrm>
            <a:off x="9107605" y="3877438"/>
            <a:ext cx="1657821" cy="4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tranh vẽ</a:t>
            </a:r>
            <a:endParaRPr lang="en-US" sz="2400" dirty="0">
              <a:solidFill>
                <a:prstClr val="black"/>
              </a:solidFill>
            </a:endParaRPr>
          </a:p>
        </p:txBody>
      </p:sp>
      <p:sp>
        <p:nvSpPr>
          <p:cNvPr id="37" name="Google Shape;386;p32">
            <a:extLst>
              <a:ext uri="{FF2B5EF4-FFF2-40B4-BE49-F238E27FC236}">
                <a16:creationId xmlns:a16="http://schemas.microsoft.com/office/drawing/2014/main" id="{8A82FDD3-03E5-4D5C-A48E-7C045179A9E2}"/>
              </a:ext>
            </a:extLst>
          </p:cNvPr>
          <p:cNvSpPr txBox="1">
            <a:spLocks/>
          </p:cNvSpPr>
          <p:nvPr/>
        </p:nvSpPr>
        <p:spPr>
          <a:xfrm>
            <a:off x="3251077" y="0"/>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1pPr>
            <a:lvl2pPr marL="914400" marR="0" lvl="1"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9pPr>
          </a:lstStyle>
          <a:p>
            <a:pPr marL="0" indent="0"/>
            <a:r>
              <a:rPr lang="en-US" sz="4000">
                <a:solidFill>
                  <a:srgbClr val="FF0000"/>
                </a:solidFill>
                <a:latin typeface="Times New Roman" panose="02020603050405020304" pitchFamily="18" charset="0"/>
                <a:cs typeface="Times New Roman" panose="02020603050405020304" pitchFamily="18" charset="0"/>
              </a:rPr>
              <a:t>CÁNH ĐỒNG QUÊ EM</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026267" y="4469409"/>
            <a:ext cx="1194558" cy="461665"/>
          </a:xfrm>
          <a:prstGeom prst="rect">
            <a:avLst/>
          </a:prstGeom>
        </p:spPr>
        <p:txBody>
          <a:bodyPr wrap="none">
            <a:spAutoFit/>
          </a:bodyPr>
          <a:lstStyle/>
          <a:p>
            <a:r>
              <a:rPr lang="en-US" sz="2400">
                <a:solidFill>
                  <a:prstClr val="black"/>
                </a:solidFill>
              </a:rPr>
              <a:t>hát khẽ</a:t>
            </a:r>
            <a:endParaRPr lang="en-US" sz="2400" dirty="0">
              <a:solidFill>
                <a:prstClr val="black"/>
              </a:solidFill>
            </a:endParaRPr>
          </a:p>
        </p:txBody>
      </p:sp>
      <p:sp>
        <p:nvSpPr>
          <p:cNvPr id="7" name="Rectangle 6"/>
          <p:cNvSpPr/>
          <p:nvPr/>
        </p:nvSpPr>
        <p:spPr>
          <a:xfrm>
            <a:off x="6800978" y="4407854"/>
            <a:ext cx="2225289" cy="523220"/>
          </a:xfrm>
          <a:prstGeom prst="rect">
            <a:avLst/>
          </a:prstGeom>
        </p:spPr>
        <p:txBody>
          <a:bodyPr wrap="none">
            <a:spAutoFit/>
          </a:bodyPr>
          <a:lstStyle/>
          <a:p>
            <a:r>
              <a:rPr lang="en-US" sz="2800">
                <a:solidFill>
                  <a:prstClr val="black"/>
                </a:solidFill>
              </a:rPr>
              <a:t>Bé ngân nga</a:t>
            </a:r>
            <a:endParaRPr lang="en-US" sz="2800" dirty="0">
              <a:solidFill>
                <a:prstClr val="black"/>
              </a:solidFill>
            </a:endParaRPr>
          </a:p>
        </p:txBody>
      </p:sp>
      <p:sp>
        <p:nvSpPr>
          <p:cNvPr id="12" name="Rectangle 11"/>
          <p:cNvSpPr/>
          <p:nvPr/>
        </p:nvSpPr>
        <p:spPr>
          <a:xfrm>
            <a:off x="6808557" y="4942006"/>
            <a:ext cx="2483180" cy="461665"/>
          </a:xfrm>
          <a:prstGeom prst="rect">
            <a:avLst/>
          </a:prstGeom>
        </p:spPr>
        <p:txBody>
          <a:bodyPr wrap="none">
            <a:spAutoFit/>
          </a:bodyPr>
          <a:lstStyle/>
          <a:p>
            <a:r>
              <a:rPr lang="en-US" sz="2400">
                <a:solidFill>
                  <a:prstClr val="black"/>
                </a:solidFill>
              </a:rPr>
              <a:t>Trong hương lúa</a:t>
            </a:r>
            <a:endParaRPr lang="en-US" sz="2400" dirty="0">
              <a:solidFill>
                <a:prstClr val="black"/>
              </a:solidFill>
            </a:endParaRPr>
          </a:p>
        </p:txBody>
      </p:sp>
      <p:sp>
        <p:nvSpPr>
          <p:cNvPr id="16" name="Rectangle 15"/>
          <p:cNvSpPr/>
          <p:nvPr/>
        </p:nvSpPr>
        <p:spPr>
          <a:xfrm>
            <a:off x="9222834" y="4942006"/>
            <a:ext cx="1981633" cy="461665"/>
          </a:xfrm>
          <a:prstGeom prst="rect">
            <a:avLst/>
          </a:prstGeom>
        </p:spPr>
        <p:txBody>
          <a:bodyPr wrap="none">
            <a:spAutoFit/>
          </a:bodyPr>
          <a:lstStyle/>
          <a:p>
            <a:r>
              <a:rPr lang="en-US" sz="2400">
                <a:solidFill>
                  <a:prstClr val="black"/>
                </a:solidFill>
              </a:rPr>
              <a:t>mênh mông .</a:t>
            </a:r>
            <a:endParaRPr lang="en-US" sz="2400" dirty="0">
              <a:solidFill>
                <a:prstClr val="black"/>
              </a:solidFill>
            </a:endParaRPr>
          </a:p>
        </p:txBody>
      </p:sp>
      <p:sp>
        <p:nvSpPr>
          <p:cNvPr id="22" name="TextBox 21"/>
          <p:cNvSpPr txBox="1"/>
          <p:nvPr/>
        </p:nvSpPr>
        <p:spPr>
          <a:xfrm>
            <a:off x="8307562" y="5556739"/>
            <a:ext cx="2876450" cy="523220"/>
          </a:xfrm>
          <a:prstGeom prst="rect">
            <a:avLst/>
          </a:prstGeom>
          <a:noFill/>
        </p:spPr>
        <p:txBody>
          <a:bodyPr wrap="square" rtlCol="0">
            <a:spAutoFit/>
          </a:bodyPr>
          <a:lstStyle/>
          <a:p>
            <a:r>
              <a:rPr lang="en-US" sz="2800"/>
              <a:t>Bùi Minh Huế</a:t>
            </a:r>
          </a:p>
        </p:txBody>
      </p:sp>
    </p:spTree>
    <p:extLst>
      <p:ext uri="{BB962C8B-B14F-4D97-AF65-F5344CB8AC3E}">
        <p14:creationId xmlns:p14="http://schemas.microsoft.com/office/powerpoint/2010/main" val="11606143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4" grpId="0"/>
      <p:bldP spid="17" grpId="0"/>
      <p:bldP spid="19" grpId="0"/>
      <p:bldP spid="21" grpId="0"/>
      <p:bldP spid="25" grpId="0"/>
      <p:bldP spid="27" grpId="0"/>
      <p:bldP spid="29" grpId="0"/>
      <p:bldP spid="32" grpId="0"/>
      <p:bldP spid="34" grpId="0"/>
      <p:bldP spid="36" grpId="0"/>
      <p:bldP spid="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grpSp>
        <p:nvGrpSpPr>
          <p:cNvPr id="1698" name="Google Shape;1698;p48"/>
          <p:cNvGrpSpPr/>
          <p:nvPr/>
        </p:nvGrpSpPr>
        <p:grpSpPr>
          <a:xfrm>
            <a:off x="10082849" y="761980"/>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10711479" y="829179"/>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41" name="Google Shape;378;p32">
            <a:extLst>
              <a:ext uri="{FF2B5EF4-FFF2-40B4-BE49-F238E27FC236}">
                <a16:creationId xmlns:a16="http://schemas.microsoft.com/office/drawing/2014/main" id="{8DBAB0A9-3C5D-44B8-8CEA-115B6D375EC5}"/>
              </a:ext>
            </a:extLst>
          </p:cNvPr>
          <p:cNvGrpSpPr/>
          <p:nvPr/>
        </p:nvGrpSpPr>
        <p:grpSpPr>
          <a:xfrm>
            <a:off x="1790476" y="488016"/>
            <a:ext cx="8117285" cy="931176"/>
            <a:chOff x="603225" y="2182575"/>
            <a:chExt cx="2577800" cy="424450"/>
          </a:xfrm>
        </p:grpSpPr>
        <p:sp>
          <p:nvSpPr>
            <p:cNvPr id="42"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5" name="Google Shape;386;p32">
            <a:extLst>
              <a:ext uri="{FF2B5EF4-FFF2-40B4-BE49-F238E27FC236}">
                <a16:creationId xmlns:a16="http://schemas.microsoft.com/office/drawing/2014/main" id="{1C37CFDE-FD17-46D7-A182-0B62207CA647}"/>
              </a:ext>
            </a:extLst>
          </p:cNvPr>
          <p:cNvSpPr txBox="1">
            <a:spLocks/>
          </p:cNvSpPr>
          <p:nvPr/>
        </p:nvSpPr>
        <p:spPr>
          <a:xfrm>
            <a:off x="2388585" y="252315"/>
            <a:ext cx="7069337"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LUYỆN TẬP THEO VĂN BẢN ĐỌC</a:t>
            </a:r>
          </a:p>
        </p:txBody>
      </p:sp>
      <p:pic>
        <p:nvPicPr>
          <p:cNvPr id="3" name="Audio 2">
            <a:hlinkClick r:id="" action="ppaction://media"/>
            <a:extLst>
              <a:ext uri="{FF2B5EF4-FFF2-40B4-BE49-F238E27FC236}">
                <a16:creationId xmlns:a16="http://schemas.microsoft.com/office/drawing/2014/main" id="{9DF6392C-8C30-4BF2-B957-929426074A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sp>
        <p:nvSpPr>
          <p:cNvPr id="2" name="Rectangle 1"/>
          <p:cNvSpPr/>
          <p:nvPr/>
        </p:nvSpPr>
        <p:spPr>
          <a:xfrm>
            <a:off x="1316182" y="2228671"/>
            <a:ext cx="5541818" cy="2462213"/>
          </a:xfrm>
          <a:prstGeom prst="rect">
            <a:avLst/>
          </a:prstGeom>
        </p:spPr>
        <p:txBody>
          <a:bodyPr wrap="square">
            <a:spAutoFit/>
          </a:bodyPr>
          <a:lstStyle/>
          <a:p>
            <a:pPr lvl="0"/>
            <a:r>
              <a:rPr lang="vi-VN" sz="2800">
                <a:solidFill>
                  <a:srgbClr val="FF0000"/>
                </a:solidFill>
              </a:rPr>
              <a:t>1</a:t>
            </a:r>
            <a:r>
              <a:rPr lang="vi-VN" sz="2800"/>
              <a:t>. Tìm trong bài từ ngữ:</a:t>
            </a:r>
            <a:endParaRPr lang="en-US" sz="2800" b="1"/>
          </a:p>
          <a:p>
            <a:pPr lvl="0">
              <a:lnSpc>
                <a:spcPct val="150000"/>
              </a:lnSpc>
            </a:pPr>
            <a:r>
              <a:rPr lang="en-US" sz="2800"/>
              <a:t>a.</a:t>
            </a:r>
            <a:r>
              <a:rPr lang="vi-VN" sz="2800"/>
              <a:t>chỉ màu sắc của mặt trời</a:t>
            </a:r>
            <a:endParaRPr lang="en-US" sz="2800"/>
          </a:p>
          <a:p>
            <a:pPr lvl="0">
              <a:lnSpc>
                <a:spcPct val="150000"/>
              </a:lnSpc>
            </a:pPr>
            <a:r>
              <a:rPr lang="en-US" sz="2800"/>
              <a:t>b.</a:t>
            </a:r>
            <a:r>
              <a:rPr lang="vi-VN" sz="2800"/>
              <a:t>chỉ màu sắc của ánh nắng</a:t>
            </a:r>
            <a:endParaRPr lang="en-US" sz="2800"/>
          </a:p>
          <a:p>
            <a:pPr lvl="0">
              <a:lnSpc>
                <a:spcPct val="150000"/>
              </a:lnSpc>
            </a:pPr>
            <a:r>
              <a:rPr lang="en-US" sz="2800"/>
              <a:t>c.</a:t>
            </a:r>
            <a:r>
              <a:rPr lang="vi-VN" sz="2800"/>
              <a:t>chỉ màu sắc của đ</a:t>
            </a:r>
            <a:r>
              <a:rPr lang="en-US" sz="2800"/>
              <a:t>ồ</a:t>
            </a:r>
            <a:r>
              <a:rPr lang="vi-VN" sz="2800"/>
              <a:t>ng lúa</a:t>
            </a:r>
            <a:endParaRPr lang="en-US" sz="2800"/>
          </a:p>
        </p:txBody>
      </p:sp>
      <p:sp>
        <p:nvSpPr>
          <p:cNvPr id="5" name="Rectangle 4"/>
          <p:cNvSpPr/>
          <p:nvPr/>
        </p:nvSpPr>
        <p:spPr>
          <a:xfrm>
            <a:off x="5819321" y="2690336"/>
            <a:ext cx="1503938" cy="646331"/>
          </a:xfrm>
          <a:prstGeom prst="rect">
            <a:avLst/>
          </a:prstGeom>
        </p:spPr>
        <p:txBody>
          <a:bodyPr wrap="none">
            <a:spAutoFit/>
          </a:bodyPr>
          <a:lstStyle/>
          <a:p>
            <a:r>
              <a:rPr lang="vi-VN" sz="3600" i="1">
                <a:solidFill>
                  <a:srgbClr val="FF0000"/>
                </a:solidFill>
              </a:rPr>
              <a:t>đỏ rực</a:t>
            </a:r>
            <a:endParaRPr lang="en-US" sz="3600">
              <a:solidFill>
                <a:srgbClr val="FF0000"/>
              </a:solidFill>
            </a:endParaRPr>
          </a:p>
        </p:txBody>
      </p:sp>
      <p:sp>
        <p:nvSpPr>
          <p:cNvPr id="6" name="Rectangle 5"/>
          <p:cNvSpPr/>
          <p:nvPr/>
        </p:nvSpPr>
        <p:spPr>
          <a:xfrm>
            <a:off x="6017939" y="3338432"/>
            <a:ext cx="1869423" cy="584775"/>
          </a:xfrm>
          <a:prstGeom prst="rect">
            <a:avLst/>
          </a:prstGeom>
        </p:spPr>
        <p:txBody>
          <a:bodyPr wrap="none">
            <a:spAutoFit/>
          </a:bodyPr>
          <a:lstStyle/>
          <a:p>
            <a:r>
              <a:rPr lang="vi-VN" sz="3200" i="1">
                <a:solidFill>
                  <a:schemeClr val="accent2">
                    <a:lumMod val="75000"/>
                  </a:schemeClr>
                </a:solidFill>
              </a:rPr>
              <a:t>vàng óng</a:t>
            </a:r>
            <a:endParaRPr lang="en-US" sz="3200">
              <a:solidFill>
                <a:schemeClr val="accent2">
                  <a:lumMod val="75000"/>
                </a:schemeClr>
              </a:solidFill>
            </a:endParaRPr>
          </a:p>
        </p:txBody>
      </p:sp>
      <p:sp>
        <p:nvSpPr>
          <p:cNvPr id="7" name="Rectangle 6"/>
          <p:cNvSpPr/>
          <p:nvPr/>
        </p:nvSpPr>
        <p:spPr>
          <a:xfrm>
            <a:off x="5982907" y="3923207"/>
            <a:ext cx="1249060" cy="646331"/>
          </a:xfrm>
          <a:prstGeom prst="rect">
            <a:avLst/>
          </a:prstGeom>
        </p:spPr>
        <p:txBody>
          <a:bodyPr wrap="none">
            <a:spAutoFit/>
          </a:bodyPr>
          <a:lstStyle/>
          <a:p>
            <a:r>
              <a:rPr lang="vi-VN" sz="3600" i="1">
                <a:solidFill>
                  <a:srgbClr val="00B050"/>
                </a:solidFill>
              </a:rPr>
              <a:t>xanh</a:t>
            </a:r>
            <a:r>
              <a:rPr lang="vi-VN" i="1"/>
              <a:t>.</a:t>
            </a:r>
            <a:endParaRPr lang="en-U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0482" y="1663151"/>
            <a:ext cx="3183348" cy="205437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7973" y="1649907"/>
            <a:ext cx="3328366" cy="2216224"/>
          </a:xfrm>
          <a:prstGeom prst="rect">
            <a:avLst/>
          </a:prstGeom>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0117" y="1663151"/>
            <a:ext cx="3663083" cy="2230429"/>
          </a:xfrm>
          <a:prstGeom prst="rect">
            <a:avLst/>
          </a:prstGeom>
        </p:spPr>
      </p:pic>
    </p:spTree>
    <p:extLst>
      <p:ext uri="{BB962C8B-B14F-4D97-AF65-F5344CB8AC3E}">
        <p14:creationId xmlns:p14="http://schemas.microsoft.com/office/powerpoint/2010/main" val="1133619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 presetClass="exit" presetSubtype="0" fill="hold"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grpSp>
        <p:nvGrpSpPr>
          <p:cNvPr id="41" name="Google Shape;378;p32">
            <a:extLst>
              <a:ext uri="{FF2B5EF4-FFF2-40B4-BE49-F238E27FC236}">
                <a16:creationId xmlns:a16="http://schemas.microsoft.com/office/drawing/2014/main" id="{8DBAB0A9-3C5D-44B8-8CEA-115B6D375EC5}"/>
              </a:ext>
            </a:extLst>
          </p:cNvPr>
          <p:cNvGrpSpPr/>
          <p:nvPr/>
        </p:nvGrpSpPr>
        <p:grpSpPr>
          <a:xfrm>
            <a:off x="1790476" y="488016"/>
            <a:ext cx="8117285" cy="931176"/>
            <a:chOff x="603225" y="2182575"/>
            <a:chExt cx="2577800" cy="424450"/>
          </a:xfrm>
        </p:grpSpPr>
        <p:sp>
          <p:nvSpPr>
            <p:cNvPr id="42"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5" name="Google Shape;386;p32">
            <a:extLst>
              <a:ext uri="{FF2B5EF4-FFF2-40B4-BE49-F238E27FC236}">
                <a16:creationId xmlns:a16="http://schemas.microsoft.com/office/drawing/2014/main" id="{1C37CFDE-FD17-46D7-A182-0B62207CA647}"/>
              </a:ext>
            </a:extLst>
          </p:cNvPr>
          <p:cNvSpPr txBox="1">
            <a:spLocks/>
          </p:cNvSpPr>
          <p:nvPr/>
        </p:nvSpPr>
        <p:spPr>
          <a:xfrm>
            <a:off x="2388585" y="252315"/>
            <a:ext cx="7069337"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LUYỆN TẬP THEO VĂN BẢN ĐỌC</a:t>
            </a:r>
          </a:p>
        </p:txBody>
      </p:sp>
      <p:sp>
        <p:nvSpPr>
          <p:cNvPr id="21" name="Google Shape;792;p36">
            <a:extLst>
              <a:ext uri="{FF2B5EF4-FFF2-40B4-BE49-F238E27FC236}">
                <a16:creationId xmlns:a16="http://schemas.microsoft.com/office/drawing/2014/main" id="{C0F61090-E16C-421A-93D2-92BC9E9B06AD}"/>
              </a:ext>
            </a:extLst>
          </p:cNvPr>
          <p:cNvSpPr txBox="1">
            <a:spLocks noGrp="1"/>
          </p:cNvSpPr>
          <p:nvPr>
            <p:ph type="subTitle" idx="1"/>
          </p:nvPr>
        </p:nvSpPr>
        <p:spPr>
          <a:xfrm>
            <a:off x="1176874" y="1441937"/>
            <a:ext cx="9344487" cy="1082800"/>
          </a:xfrm>
          <a:prstGeom prst="rect">
            <a:avLst/>
          </a:prstGeom>
        </p:spPr>
        <p:txBody>
          <a:bodyPr spcFirstLastPara="1" wrap="square" lIns="121900" tIns="121900" rIns="121900" bIns="121900" anchor="t" anchorCtr="0">
            <a:noAutofit/>
          </a:bodyPr>
          <a:lstStyle/>
          <a:p>
            <a:pPr marL="0" indent="0"/>
            <a:r>
              <a:rPr lang="vi-VN" sz="2800" i="1">
                <a:solidFill>
                  <a:srgbClr val="FF0000"/>
                </a:solidFill>
              </a:rPr>
              <a:t>2</a:t>
            </a:r>
            <a:r>
              <a:rPr lang="vi-VN" sz="2800" i="1"/>
              <a:t>. </a:t>
            </a:r>
            <a:r>
              <a:rPr lang="vi-VN" sz="2800"/>
              <a:t>Tìm thêm từ ngữ t</a:t>
            </a:r>
            <a:r>
              <a:rPr lang="en-US" sz="2800"/>
              <a:t>ả</a:t>
            </a:r>
            <a:r>
              <a:rPr lang="vi-VN" sz="2800"/>
              <a:t> mặt trời, ánh nắng, đ</a:t>
            </a:r>
            <a:r>
              <a:rPr lang="en-US" sz="2800"/>
              <a:t>ồ</a:t>
            </a:r>
            <a:r>
              <a:rPr lang="vi-VN" sz="2800"/>
              <a:t>ng lúa.</a:t>
            </a:r>
            <a:endParaRPr sz="28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FA6BF288-08BC-4392-881A-9A3A089AAC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5479" y="2397440"/>
            <a:ext cx="6059110" cy="3518449"/>
          </a:xfrm>
          <a:prstGeom prst="rect">
            <a:avLst/>
          </a:prstGeom>
        </p:spPr>
      </p:pic>
    </p:spTree>
    <p:extLst>
      <p:ext uri="{BB962C8B-B14F-4D97-AF65-F5344CB8AC3E}">
        <p14:creationId xmlns:p14="http://schemas.microsoft.com/office/powerpoint/2010/main" val="2819126578"/>
      </p:ext>
    </p:extLst>
  </p:cSld>
  <p:clrMapOvr>
    <a:masterClrMapping/>
  </p:clrMapOvr>
  <p:transition spd="slow">
    <p:fade/>
  </p:transition>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4"/>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8" name="14">
            <a:extLst>
              <a:ext uri="{FF2B5EF4-FFF2-40B4-BE49-F238E27FC236}">
                <a16:creationId xmlns:a16="http://schemas.microsoft.com/office/drawing/2014/main" id="{31151818-B080-433D-A619-EB2880751D59}"/>
              </a:ext>
            </a:extLst>
          </p:cNvPr>
          <p:cNvGrpSpPr/>
          <p:nvPr/>
        </p:nvGrpSpPr>
        <p:grpSpPr>
          <a:xfrm>
            <a:off x="3569506" y="1739658"/>
            <a:ext cx="4505325" cy="2016125"/>
            <a:chOff x="2118480" y="1561265"/>
            <a:chExt cx="1512168" cy="1512168"/>
          </a:xfrm>
        </p:grpSpPr>
        <p:sp>
          <p:nvSpPr>
            <p:cNvPr id="49" name="15">
              <a:extLst>
                <a:ext uri="{FF2B5EF4-FFF2-40B4-BE49-F238E27FC236}">
                  <a16:creationId xmlns:a16="http://schemas.microsoft.com/office/drawing/2014/main" id="{AB2C2D91-B1D8-4AD3-B0DB-F2C0AB8ADB6E}"/>
                </a:ext>
              </a:extLst>
            </p:cNvPr>
            <p:cNvSpPr/>
            <p:nvPr/>
          </p:nvSpPr>
          <p:spPr>
            <a:xfrm>
              <a:off x="2118480" y="1561265"/>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50" name="TextBox 67">
              <a:extLst>
                <a:ext uri="{FF2B5EF4-FFF2-40B4-BE49-F238E27FC236}">
                  <a16:creationId xmlns:a16="http://schemas.microsoft.com/office/drawing/2014/main" id="{0C9978AA-7B78-494D-9DD5-BC5A62EAF02C}"/>
                </a:ext>
              </a:extLst>
            </p:cNvPr>
            <p:cNvSpPr txBox="1"/>
            <p:nvPr/>
          </p:nvSpPr>
          <p:spPr>
            <a:xfrm>
              <a:off x="2208337" y="182103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pic>
        <p:nvPicPr>
          <p:cNvPr id="45" name="Picture 4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638" y="253195"/>
            <a:ext cx="6147580" cy="900356"/>
          </a:xfrm>
          <a:prstGeom prst="rect">
            <a:avLst/>
          </a:prstGeom>
        </p:spPr>
      </p:pic>
    </p:spTree>
    <p:extLst>
      <p:ext uri="{BB962C8B-B14F-4D97-AF65-F5344CB8AC3E}">
        <p14:creationId xmlns:p14="http://schemas.microsoft.com/office/powerpoint/2010/main" val="3258774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5000" b="-95000"/>
          </a:stretch>
        </a:blipFill>
        <a:effectLst/>
      </p:bgPr>
    </p:bg>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595" y="183360"/>
            <a:ext cx="4628676" cy="666647"/>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16" y="850007"/>
            <a:ext cx="1671353" cy="5763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475" y="1330802"/>
            <a:ext cx="4962525" cy="5431664"/>
          </a:xfrm>
          <a:prstGeom prst="rect">
            <a:avLst/>
          </a:prstGeom>
        </p:spPr>
      </p:pic>
    </p:spTree>
    <p:extLst>
      <p:ext uri="{BB962C8B-B14F-4D97-AF65-F5344CB8AC3E}">
        <p14:creationId xmlns:p14="http://schemas.microsoft.com/office/powerpoint/2010/main" val="107776579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3E2267E-5488-4A55-A290-AD4AB3E9BB39}"/>
              </a:ext>
            </a:extLst>
          </p:cNvPr>
          <p:cNvSpPr txBox="1"/>
          <p:nvPr/>
        </p:nvSpPr>
        <p:spPr>
          <a:xfrm>
            <a:off x="1206398" y="92233"/>
            <a:ext cx="58852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grpSp>
        <p:nvGrpSpPr>
          <p:cNvPr id="27" name="Google Shape;378;p32">
            <a:extLst>
              <a:ext uri="{FF2B5EF4-FFF2-40B4-BE49-F238E27FC236}">
                <a16:creationId xmlns:a16="http://schemas.microsoft.com/office/drawing/2014/main" id="{E11E78E0-F5CE-47FE-8A12-693C6680D16B}"/>
              </a:ext>
            </a:extLst>
          </p:cNvPr>
          <p:cNvGrpSpPr/>
          <p:nvPr/>
        </p:nvGrpSpPr>
        <p:grpSpPr>
          <a:xfrm>
            <a:off x="2508412" y="35145"/>
            <a:ext cx="7693187" cy="1266841"/>
            <a:chOff x="603225" y="2182575"/>
            <a:chExt cx="2577800" cy="424450"/>
          </a:xfrm>
        </p:grpSpPr>
        <p:sp>
          <p:nvSpPr>
            <p:cNvPr id="28" name="Google Shape;379;p32">
              <a:extLst>
                <a:ext uri="{FF2B5EF4-FFF2-40B4-BE49-F238E27FC236}">
                  <a16:creationId xmlns:a16="http://schemas.microsoft.com/office/drawing/2014/main" id="{9BC0BB4A-48CC-4B3A-8524-A4B32DA3E522}"/>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80;p32">
              <a:extLst>
                <a:ext uri="{FF2B5EF4-FFF2-40B4-BE49-F238E27FC236}">
                  <a16:creationId xmlns:a16="http://schemas.microsoft.com/office/drawing/2014/main" id="{9966CD12-A9DA-4DB6-886C-55FE78293B4C}"/>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81;p32">
              <a:extLst>
                <a:ext uri="{FF2B5EF4-FFF2-40B4-BE49-F238E27FC236}">
                  <a16:creationId xmlns:a16="http://schemas.microsoft.com/office/drawing/2014/main" id="{2B2A8A97-0202-4FA3-A581-A6FC71D1CC87}"/>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 name="Google Shape;386;p32">
            <a:extLst>
              <a:ext uri="{FF2B5EF4-FFF2-40B4-BE49-F238E27FC236}">
                <a16:creationId xmlns:a16="http://schemas.microsoft.com/office/drawing/2014/main" id="{8A82FDD3-03E5-4D5C-A48E-7C045179A9E2}"/>
              </a:ext>
            </a:extLst>
          </p:cNvPr>
          <p:cNvSpPr txBox="1">
            <a:spLocks noGrp="1"/>
          </p:cNvSpPr>
          <p:nvPr>
            <p:ph type="subTitle" idx="1"/>
          </p:nvPr>
        </p:nvSpPr>
        <p:spPr>
          <a:xfrm>
            <a:off x="2604813" y="56987"/>
            <a:ext cx="7070400" cy="1082800"/>
          </a:xfrm>
          <a:prstGeom prst="rect">
            <a:avLst/>
          </a:prstGeom>
        </p:spPr>
        <p:txBody>
          <a:bodyPr spcFirstLastPara="1" wrap="square" lIns="121900" tIns="121900" rIns="121900" bIns="121900" anchor="b" anchorCtr="0">
            <a:noAutofit/>
          </a:bodyPr>
          <a:lstStyle/>
          <a:p>
            <a:pPr marL="0" indent="0"/>
            <a:r>
              <a:rPr lang="en" sz="4000">
                <a:solidFill>
                  <a:srgbClr val="FF0000"/>
                </a:solidFill>
                <a:latin typeface="Times New Roman" panose="02020603050405020304" pitchFamily="18" charset="0"/>
                <a:cs typeface="Times New Roman" panose="02020603050405020304" pitchFamily="18" charset="0"/>
              </a:rPr>
              <a:t>CÁNH ĐỒNG QUÊ EM</a:t>
            </a:r>
            <a:endParaRPr sz="4000" dirty="0">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1BA41D5F-1617-478D-B34C-8A41933325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1"/>
            <a:ext cx="406400" cy="4064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50504"/>
            <a:ext cx="12192000" cy="5307497"/>
          </a:xfrm>
          <a:prstGeom prst="rect">
            <a:avLst/>
          </a:prstGeom>
        </p:spPr>
      </p:pic>
    </p:spTree>
    <p:custDataLst>
      <p:tags r:id="rId1"/>
    </p:custDataLst>
    <p:extLst>
      <p:ext uri="{BB962C8B-B14F-4D97-AF65-F5344CB8AC3E}">
        <p14:creationId xmlns:p14="http://schemas.microsoft.com/office/powerpoint/2010/main" val="38764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wipe(down)">
                                      <p:cBhvr>
                                        <p:cTn id="15" dur="500"/>
                                        <p:tgtEl>
                                          <p:spTgt spid="3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6" grpId="0"/>
      <p:bldP spid="3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C7A9665-D65A-4F8D-BB27-97CB230E49AF}"/>
              </a:ext>
            </a:extLst>
          </p:cNvPr>
          <p:cNvSpPr/>
          <p:nvPr/>
        </p:nvSpPr>
        <p:spPr>
          <a:xfrm>
            <a:off x="1909137" y="2106752"/>
            <a:ext cx="8858874" cy="2667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61DE52-4F2F-4F0A-B520-7E08026636D3}"/>
              </a:ext>
            </a:extLst>
          </p:cNvPr>
          <p:cNvSpPr txBox="1"/>
          <p:nvPr/>
        </p:nvSpPr>
        <p:spPr>
          <a:xfrm>
            <a:off x="2401935" y="2510056"/>
            <a:ext cx="754728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Dấu chấm câu  được đặt ở đâu?</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4B963DB-6FE8-46F5-82F5-CA65073C43A9}"/>
              </a:ext>
            </a:extLst>
          </p:cNvPr>
          <p:cNvSpPr txBox="1"/>
          <p:nvPr/>
        </p:nvSpPr>
        <p:spPr>
          <a:xfrm>
            <a:off x="2278402" y="3206954"/>
            <a:ext cx="833885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Những chữ cái đầu mỗi dòng thơ được viết như thế nào?</a:t>
            </a:r>
            <a:endParaRPr lang="en-US"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1E2058B-35A1-42CE-970E-CF27740C63C3}"/>
              </a:ext>
            </a:extLst>
          </p:cNvPr>
          <p:cNvSpPr txBox="1"/>
          <p:nvPr/>
        </p:nvSpPr>
        <p:spPr>
          <a:xfrm>
            <a:off x="2401934" y="4136300"/>
            <a:ext cx="684805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Khoảng cách giữa các khổ thơ như thế nào ?</a:t>
            </a:r>
            <a:endParaRPr lang="en-US" sz="2800" dirty="0">
              <a:latin typeface="Times New Roman" panose="02020603050405020304" pitchFamily="18" charset="0"/>
              <a:cs typeface="Times New Roman" panose="02020603050405020304" pitchFamily="18" charset="0"/>
            </a:endParaRPr>
          </a:p>
        </p:txBody>
      </p:sp>
      <p:sp>
        <p:nvSpPr>
          <p:cNvPr id="6" name="Cloud 5"/>
          <p:cNvSpPr/>
          <p:nvPr/>
        </p:nvSpPr>
        <p:spPr>
          <a:xfrm>
            <a:off x="2004672" y="53258"/>
            <a:ext cx="2033517" cy="781140"/>
          </a:xfrm>
          <a:prstGeom prst="cloud">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a:off x="5283495" y="0"/>
            <a:ext cx="3542946" cy="1039114"/>
          </a:xfrm>
          <a:prstGeom prst="cloud">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flipH="1">
            <a:off x="9764901" y="562777"/>
            <a:ext cx="2197290" cy="781140"/>
          </a:xfrm>
          <a:prstGeom prst="cloud">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17256" y="5090614"/>
            <a:ext cx="1445306" cy="153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sun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45123" y="-278914"/>
            <a:ext cx="1587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mouse3">
            <a:hlinkClick r:id="rId5" action="ppaction://hlinksldjump"/>
          </p:cNvPr>
          <p:cNvPicPr>
            <a:picLocks noChangeAspect="1" noChangeArrowheads="1" noCrop="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501555" y="4358956"/>
            <a:ext cx="1900380" cy="198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61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0407" y="274180"/>
            <a:ext cx="7693187" cy="1266841"/>
            <a:chOff x="2300407" y="829179"/>
            <a:chExt cx="7693187" cy="1266841"/>
          </a:xfrm>
        </p:grpSpPr>
        <p:grpSp>
          <p:nvGrpSpPr>
            <p:cNvPr id="3" name="Google Shape;378;p32">
              <a:extLst>
                <a:ext uri="{FF2B5EF4-FFF2-40B4-BE49-F238E27FC236}">
                  <a16:creationId xmlns:a16="http://schemas.microsoft.com/office/drawing/2014/main" id="{926121A4-5C1A-48FF-977D-84092DAEFBFF}"/>
                </a:ext>
              </a:extLst>
            </p:cNvPr>
            <p:cNvGrpSpPr/>
            <p:nvPr/>
          </p:nvGrpSpPr>
          <p:grpSpPr>
            <a:xfrm>
              <a:off x="2300407" y="829179"/>
              <a:ext cx="7693187" cy="1266841"/>
              <a:chOff x="603225" y="2182575"/>
              <a:chExt cx="2577800" cy="424450"/>
            </a:xfrm>
          </p:grpSpPr>
          <p:sp>
            <p:nvSpPr>
              <p:cNvPr id="5" name="Google Shape;379;p32">
                <a:extLst>
                  <a:ext uri="{FF2B5EF4-FFF2-40B4-BE49-F238E27FC236}">
                    <a16:creationId xmlns:a16="http://schemas.microsoft.com/office/drawing/2014/main" id="{31190D26-AB75-4A5B-8AA6-89C532CCE3F9}"/>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80;p32">
                <a:extLst>
                  <a:ext uri="{FF2B5EF4-FFF2-40B4-BE49-F238E27FC236}">
                    <a16:creationId xmlns:a16="http://schemas.microsoft.com/office/drawing/2014/main" id="{EB208419-4119-440D-A16C-9220BAB5C848}"/>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81;p32">
                <a:extLst>
                  <a:ext uri="{FF2B5EF4-FFF2-40B4-BE49-F238E27FC236}">
                    <a16:creationId xmlns:a16="http://schemas.microsoft.com/office/drawing/2014/main" id="{90B94524-488C-4A8F-9183-2B2BEF04EC3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86;p32">
              <a:extLst>
                <a:ext uri="{FF2B5EF4-FFF2-40B4-BE49-F238E27FC236}">
                  <a16:creationId xmlns:a16="http://schemas.microsoft.com/office/drawing/2014/main" id="{7D76E32D-C560-4ACA-947B-AC36318F8724}"/>
                </a:ext>
              </a:extLst>
            </p:cNvPr>
            <p:cNvSpPr txBox="1">
              <a:spLocks/>
            </p:cNvSpPr>
            <p:nvPr/>
          </p:nvSpPr>
          <p:spPr>
            <a:xfrm>
              <a:off x="2396808" y="90635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a:solidFill>
                    <a:srgbClr val="FF0000"/>
                  </a:solidFill>
                  <a:latin typeface="Times New Roman" panose="02020603050405020304" pitchFamily="18" charset="0"/>
                  <a:cs typeface="Times New Roman" panose="02020603050405020304" pitchFamily="18" charset="0"/>
                </a:rPr>
                <a:t>LUYỆN VIẾT </a:t>
              </a:r>
              <a:r>
                <a:rPr lang="en-US" sz="4000" kern="0" dirty="0">
                  <a:solidFill>
                    <a:srgbClr val="FF0000"/>
                  </a:solidFill>
                  <a:latin typeface="Times New Roman" panose="02020603050405020304" pitchFamily="18" charset="0"/>
                  <a:cs typeface="Times New Roman" panose="02020603050405020304" pitchFamily="18" charset="0"/>
                </a:rPr>
                <a:t>TỪ KHÓ</a:t>
              </a:r>
            </a:p>
          </p:txBody>
        </p:sp>
      </p:grpSp>
      <p:grpSp>
        <p:nvGrpSpPr>
          <p:cNvPr id="8" name="1">
            <a:extLst>
              <a:ext uri="{FF2B5EF4-FFF2-40B4-BE49-F238E27FC236}">
                <a16:creationId xmlns:a16="http://schemas.microsoft.com/office/drawing/2014/main" id="{BD333376-3168-4EB6-B623-DE04C657EEED}"/>
              </a:ext>
            </a:extLst>
          </p:cNvPr>
          <p:cNvGrpSpPr/>
          <p:nvPr/>
        </p:nvGrpSpPr>
        <p:grpSpPr>
          <a:xfrm>
            <a:off x="588585" y="4360985"/>
            <a:ext cx="11622831" cy="2494780"/>
            <a:chOff x="-53293" y="2190760"/>
            <a:chExt cx="9211855" cy="2951064"/>
          </a:xfrm>
        </p:grpSpPr>
        <p:pic>
          <p:nvPicPr>
            <p:cNvPr id="9"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10"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11"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sp>
        <p:nvSpPr>
          <p:cNvPr id="12" name="Rectangle 11"/>
          <p:cNvSpPr/>
          <p:nvPr/>
        </p:nvSpPr>
        <p:spPr>
          <a:xfrm>
            <a:off x="2248065" y="2225050"/>
            <a:ext cx="2383986" cy="646331"/>
          </a:xfrm>
          <a:prstGeom prst="rect">
            <a:avLst/>
          </a:prstGeom>
        </p:spPr>
        <p:txBody>
          <a:bodyPr wrap="none">
            <a:spAutoFit/>
          </a:bodyPr>
          <a:lstStyle/>
          <a:p>
            <a:r>
              <a:rPr lang="vi-VN" sz="3600">
                <a:latin typeface="Times New Roman" pitchFamily="18" charset="0"/>
                <a:cs typeface="Times New Roman" pitchFamily="18" charset="0"/>
              </a:rPr>
              <a:t>vầng dương</a:t>
            </a:r>
            <a:endParaRPr lang="en-US" sz="3600">
              <a:latin typeface="Times New Roman" pitchFamily="18" charset="0"/>
              <a:cs typeface="Times New Roman" pitchFamily="18" charset="0"/>
            </a:endParaRPr>
          </a:p>
        </p:txBody>
      </p:sp>
      <p:sp>
        <p:nvSpPr>
          <p:cNvPr id="13" name="Rectangle 12"/>
          <p:cNvSpPr/>
          <p:nvPr/>
        </p:nvSpPr>
        <p:spPr>
          <a:xfrm>
            <a:off x="6016027" y="2178125"/>
            <a:ext cx="2178802" cy="646331"/>
          </a:xfrm>
          <a:prstGeom prst="rect">
            <a:avLst/>
          </a:prstGeom>
        </p:spPr>
        <p:txBody>
          <a:bodyPr wrap="none">
            <a:spAutoFit/>
          </a:bodyPr>
          <a:lstStyle/>
          <a:p>
            <a:r>
              <a:rPr lang="vi-VN" sz="3600">
                <a:latin typeface="Times New Roman" pitchFamily="18" charset="0"/>
                <a:cs typeface="Times New Roman" pitchFamily="18" charset="0"/>
              </a:rPr>
              <a:t>kim cương</a:t>
            </a:r>
            <a:endParaRPr lang="en-US" sz="3600">
              <a:latin typeface="Times New Roman" pitchFamily="18" charset="0"/>
              <a:cs typeface="Times New Roman" pitchFamily="18" charset="0"/>
            </a:endParaRPr>
          </a:p>
        </p:txBody>
      </p:sp>
      <p:sp>
        <p:nvSpPr>
          <p:cNvPr id="14" name="Rectangle 13"/>
          <p:cNvSpPr/>
          <p:nvPr/>
        </p:nvSpPr>
        <p:spPr>
          <a:xfrm>
            <a:off x="2489677" y="3287426"/>
            <a:ext cx="1762021" cy="646331"/>
          </a:xfrm>
          <a:prstGeom prst="rect">
            <a:avLst/>
          </a:prstGeom>
        </p:spPr>
        <p:txBody>
          <a:bodyPr wrap="none">
            <a:spAutoFit/>
          </a:bodyPr>
          <a:lstStyle/>
          <a:p>
            <a:r>
              <a:rPr lang="en-US" sz="3600">
                <a:latin typeface="Times New Roman" pitchFamily="18" charset="0"/>
                <a:cs typeface="Times New Roman" pitchFamily="18" charset="0"/>
              </a:rPr>
              <a:t>h</a:t>
            </a:r>
            <a:r>
              <a:rPr lang="vi-VN" sz="3600">
                <a:latin typeface="Times New Roman" pitchFamily="18" charset="0"/>
                <a:cs typeface="Times New Roman" pitchFamily="18" charset="0"/>
              </a:rPr>
              <a:t>i</a:t>
            </a:r>
            <a:r>
              <a:rPr lang="en-US" sz="3600">
                <a:latin typeface="Times New Roman" pitchFamily="18" charset="0"/>
                <a:cs typeface="Times New Roman" pitchFamily="18" charset="0"/>
              </a:rPr>
              <a:t>ề</a:t>
            </a:r>
            <a:r>
              <a:rPr lang="vi-VN" sz="3600">
                <a:latin typeface="Times New Roman" pitchFamily="18" charset="0"/>
                <a:cs typeface="Times New Roman" pitchFamily="18" charset="0"/>
              </a:rPr>
              <a:t>n hoà</a:t>
            </a:r>
            <a:endParaRPr lang="en-US" sz="3600">
              <a:latin typeface="Times New Roman" pitchFamily="18" charset="0"/>
              <a:cs typeface="Times New Roman" pitchFamily="18" charset="0"/>
            </a:endParaRPr>
          </a:p>
        </p:txBody>
      </p:sp>
      <p:sp>
        <p:nvSpPr>
          <p:cNvPr id="15" name="Rectangle 14"/>
          <p:cNvSpPr/>
          <p:nvPr/>
        </p:nvSpPr>
        <p:spPr>
          <a:xfrm>
            <a:off x="5841299" y="3240501"/>
            <a:ext cx="2916183" cy="646331"/>
          </a:xfrm>
          <a:prstGeom prst="rect">
            <a:avLst/>
          </a:prstGeom>
        </p:spPr>
        <p:txBody>
          <a:bodyPr wrap="none">
            <a:spAutoFit/>
          </a:bodyPr>
          <a:lstStyle/>
          <a:p>
            <a:r>
              <a:rPr lang="vi-VN" sz="3600">
                <a:latin typeface="Times New Roman" pitchFamily="18" charset="0"/>
                <a:cs typeface="Times New Roman" pitchFamily="18" charset="0"/>
              </a:rPr>
              <a:t>tích ri tích rích</a:t>
            </a:r>
            <a:endParaRPr lang="en-US" sz="3600">
              <a:latin typeface="Times New Roman" pitchFamily="18" charset="0"/>
              <a:cs typeface="Times New Roman" pitchFamily="18" charset="0"/>
            </a:endParaRPr>
          </a:p>
        </p:txBody>
      </p:sp>
    </p:spTree>
    <p:extLst>
      <p:ext uri="{BB962C8B-B14F-4D97-AF65-F5344CB8AC3E}">
        <p14:creationId xmlns:p14="http://schemas.microsoft.com/office/powerpoint/2010/main" val="271411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p:bldP spid="12" grpId="1"/>
      <p:bldP spid="13" grpId="0"/>
      <p:bldP spid="13" grpId="1"/>
      <p:bldP spid="14" grpId="0"/>
      <p:bldP spid="14" grpId="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1856095" y="13648"/>
            <a:ext cx="3138985" cy="120100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74960" y="3018262"/>
            <a:ext cx="5595118" cy="923330"/>
          </a:xfrm>
          <a:prstGeom prst="rect">
            <a:avLst/>
          </a:prstGeom>
          <a:noFill/>
        </p:spPr>
        <p:txBody>
          <a:bodyPr wrap="none" lIns="91440" tIns="45720" rIns="91440" bIns="45720">
            <a:prstTxWarp prst="textArchUp">
              <a:avLst/>
            </a:prstTxWarp>
            <a:spAutoFit/>
          </a:bodyPr>
          <a:lstStyle/>
          <a:p>
            <a:pPr algn="ctr"/>
            <a:r>
              <a:rPr lang="en-US" sz="15000" b="1" cap="none" spc="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Nghe – viết</a:t>
            </a:r>
          </a:p>
        </p:txBody>
      </p:sp>
    </p:spTree>
    <p:extLst>
      <p:ext uri="{BB962C8B-B14F-4D97-AF65-F5344CB8AC3E}">
        <p14:creationId xmlns:p14="http://schemas.microsoft.com/office/powerpoint/2010/main" val="2270115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32" presetClass="emph" presetSubtype="0" repeatCount="indefinite" fill="hold" grpId="0" nodeType="withEffect">
                                  <p:stCondLst>
                                    <p:cond delay="0"/>
                                  </p:stCondLst>
                                  <p:endCondLst>
                                    <p:cond evt="onNext" delay="0">
                                      <p:tgtEl>
                                        <p:sldTgt/>
                                      </p:tgtEl>
                                    </p:cond>
                                  </p:endCondLst>
                                  <p:childTnLst>
                                    <p:animRot by="120000">
                                      <p:cBhvr>
                                        <p:cTn id="9" dur="100" fill="hold">
                                          <p:stCondLst>
                                            <p:cond delay="0"/>
                                          </p:stCondLst>
                                        </p:cTn>
                                        <p:tgtEl>
                                          <p:spTgt spid="4">
                                            <p:txEl>
                                              <p:pRg st="0" end="0"/>
                                            </p:txEl>
                                          </p:spTgt>
                                        </p:tgtEl>
                                        <p:attrNameLst>
                                          <p:attrName>r</p:attrName>
                                        </p:attrNameLst>
                                      </p:cBhvr>
                                    </p:animRot>
                                    <p:animRot by="-240000">
                                      <p:cBhvr>
                                        <p:cTn id="10" dur="200" fill="hold">
                                          <p:stCondLst>
                                            <p:cond delay="200"/>
                                          </p:stCondLst>
                                        </p:cTn>
                                        <p:tgtEl>
                                          <p:spTgt spid="4">
                                            <p:txEl>
                                              <p:pRg st="0" end="0"/>
                                            </p:txEl>
                                          </p:spTgt>
                                        </p:tgtEl>
                                        <p:attrNameLst>
                                          <p:attrName>r</p:attrName>
                                        </p:attrNameLst>
                                      </p:cBhvr>
                                    </p:animRot>
                                    <p:animRot by="240000">
                                      <p:cBhvr>
                                        <p:cTn id="11" dur="200" fill="hold">
                                          <p:stCondLst>
                                            <p:cond delay="400"/>
                                          </p:stCondLst>
                                        </p:cTn>
                                        <p:tgtEl>
                                          <p:spTgt spid="4">
                                            <p:txEl>
                                              <p:pRg st="0" end="0"/>
                                            </p:txEl>
                                          </p:spTgt>
                                        </p:tgtEl>
                                        <p:attrNameLst>
                                          <p:attrName>r</p:attrName>
                                        </p:attrNameLst>
                                      </p:cBhvr>
                                    </p:animRot>
                                    <p:animRot by="-240000">
                                      <p:cBhvr>
                                        <p:cTn id="12" dur="200" fill="hold">
                                          <p:stCondLst>
                                            <p:cond delay="600"/>
                                          </p:stCondLst>
                                        </p:cTn>
                                        <p:tgtEl>
                                          <p:spTgt spid="4">
                                            <p:txEl>
                                              <p:pRg st="0" end="0"/>
                                            </p:txEl>
                                          </p:spTgt>
                                        </p:tgtEl>
                                        <p:attrNameLst>
                                          <p:attrName>r</p:attrName>
                                        </p:attrNameLst>
                                      </p:cBhvr>
                                    </p:animRot>
                                    <p:animRot by="120000">
                                      <p:cBhvr>
                                        <p:cTn id="13"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944" y="3604955"/>
            <a:ext cx="3557587" cy="22720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9260" y="3603367"/>
            <a:ext cx="3603367" cy="220758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5864" y="1026171"/>
            <a:ext cx="3633270" cy="195080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6947" y="965937"/>
            <a:ext cx="3684425" cy="2066532"/>
          </a:xfrm>
          <a:prstGeom prst="rect">
            <a:avLst/>
          </a:prstGeom>
        </p:spPr>
      </p:pic>
      <p:sp>
        <p:nvSpPr>
          <p:cNvPr id="7" name="TextBox 6"/>
          <p:cNvSpPr txBox="1"/>
          <p:nvPr/>
        </p:nvSpPr>
        <p:spPr>
          <a:xfrm>
            <a:off x="512653" y="3081735"/>
            <a:ext cx="6386733" cy="523220"/>
          </a:xfrm>
          <a:prstGeom prst="rect">
            <a:avLst/>
          </a:prstGeom>
          <a:noFill/>
        </p:spPr>
        <p:txBody>
          <a:bodyPr wrap="square" rtlCol="0">
            <a:spAutoFit/>
          </a:bodyPr>
          <a:lstStyle/>
          <a:p>
            <a:r>
              <a:rPr lang="en-US" sz="2800"/>
              <a:t>Chùa                      ở Thủ đô Hà  Nội</a:t>
            </a:r>
          </a:p>
        </p:txBody>
      </p:sp>
      <p:sp>
        <p:nvSpPr>
          <p:cNvPr id="8" name="TextBox 7"/>
          <p:cNvSpPr txBox="1"/>
          <p:nvPr/>
        </p:nvSpPr>
        <p:spPr>
          <a:xfrm>
            <a:off x="6554728" y="3080147"/>
            <a:ext cx="5637273" cy="523220"/>
          </a:xfrm>
          <a:prstGeom prst="rect">
            <a:avLst/>
          </a:prstGeom>
          <a:noFill/>
        </p:spPr>
        <p:txBody>
          <a:bodyPr wrap="square" rtlCol="0">
            <a:spAutoFit/>
          </a:bodyPr>
          <a:lstStyle/>
          <a:p>
            <a:r>
              <a:rPr lang="en-US" sz="2800"/>
              <a:t>Cầu                      ở thành phố Huế</a:t>
            </a:r>
          </a:p>
        </p:txBody>
      </p:sp>
      <p:sp>
        <p:nvSpPr>
          <p:cNvPr id="10" name="TextBox 9"/>
          <p:cNvSpPr txBox="1"/>
          <p:nvPr/>
        </p:nvSpPr>
        <p:spPr>
          <a:xfrm>
            <a:off x="83589" y="5942334"/>
            <a:ext cx="6471139" cy="954107"/>
          </a:xfrm>
          <a:prstGeom prst="rect">
            <a:avLst/>
          </a:prstGeom>
          <a:noFill/>
        </p:spPr>
        <p:txBody>
          <a:bodyPr wrap="square" rtlCol="0">
            <a:spAutoFit/>
          </a:bodyPr>
          <a:lstStyle/>
          <a:p>
            <a:r>
              <a:rPr lang="en-US" sz="2800"/>
              <a:t>Vịnh                      là một thắng cảnh nổi tiếng  thế giới</a:t>
            </a:r>
          </a:p>
        </p:txBody>
      </p:sp>
      <p:sp>
        <p:nvSpPr>
          <p:cNvPr id="11" name="TextBox 10"/>
          <p:cNvSpPr txBox="1"/>
          <p:nvPr/>
        </p:nvSpPr>
        <p:spPr>
          <a:xfrm>
            <a:off x="6899387" y="5871434"/>
            <a:ext cx="5161152" cy="954107"/>
          </a:xfrm>
          <a:prstGeom prst="rect">
            <a:avLst/>
          </a:prstGeom>
          <a:noFill/>
        </p:spPr>
        <p:txBody>
          <a:bodyPr wrap="square" rtlCol="0">
            <a:spAutoFit/>
          </a:bodyPr>
          <a:lstStyle/>
          <a:p>
            <a:r>
              <a:rPr lang="en-US" sz="2800"/>
              <a:t>Chợ                       là chợ lớn nhất ở Thành phố Hồ Chí Minh</a:t>
            </a:r>
          </a:p>
        </p:txBody>
      </p:sp>
      <p:sp>
        <p:nvSpPr>
          <p:cNvPr id="12" name="Rectangle 11"/>
          <p:cNvSpPr/>
          <p:nvPr/>
        </p:nvSpPr>
        <p:spPr>
          <a:xfrm>
            <a:off x="618979" y="0"/>
            <a:ext cx="11296356" cy="1508105"/>
          </a:xfrm>
          <a:prstGeom prst="rect">
            <a:avLst/>
          </a:prstGeom>
        </p:spPr>
        <p:txBody>
          <a:bodyPr wrap="square">
            <a:spAutoFit/>
          </a:bodyPr>
          <a:lstStyle/>
          <a:p>
            <a:pPr lvl="0"/>
            <a:r>
              <a:rPr lang="en-US" sz="3600">
                <a:solidFill>
                  <a:srgbClr val="0070C0"/>
                </a:solidFill>
              </a:rPr>
              <a:t>2</a:t>
            </a:r>
            <a:r>
              <a:rPr lang="en-US" sz="3600"/>
              <a:t>. </a:t>
            </a:r>
            <a:r>
              <a:rPr lang="vi-VN" sz="2800"/>
              <a:t>Chọn từ ngữ trong ngoặc đơn thay cho ô vuông.</a:t>
            </a:r>
          </a:p>
          <a:p>
            <a:pPr lvl="0"/>
            <a:r>
              <a:rPr lang="en-US" sz="2800" i="1"/>
              <a:t>                    </a:t>
            </a:r>
          </a:p>
          <a:p>
            <a:pPr lvl="0"/>
            <a:r>
              <a:rPr lang="en-US" sz="2800" i="1"/>
              <a:t>                    ,                              ,                         ,                            )</a:t>
            </a:r>
            <a:endParaRPr lang="en-US" sz="2800"/>
          </a:p>
        </p:txBody>
      </p:sp>
      <p:sp>
        <p:nvSpPr>
          <p:cNvPr id="13" name="Rectangle 12"/>
          <p:cNvSpPr/>
          <p:nvPr/>
        </p:nvSpPr>
        <p:spPr>
          <a:xfrm>
            <a:off x="1730326" y="3081735"/>
            <a:ext cx="1111348" cy="378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15864" y="5910921"/>
            <a:ext cx="1111348" cy="378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0049" y="5942334"/>
            <a:ext cx="1111348" cy="378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03586" y="3153886"/>
            <a:ext cx="1111348" cy="378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01002" y="467737"/>
            <a:ext cx="1505244" cy="523220"/>
          </a:xfrm>
          <a:prstGeom prst="rect">
            <a:avLst/>
          </a:prstGeom>
          <a:noFill/>
        </p:spPr>
        <p:txBody>
          <a:bodyPr wrap="square" rtlCol="0">
            <a:spAutoFit/>
          </a:bodyPr>
          <a:lstStyle/>
          <a:p>
            <a:r>
              <a:rPr lang="vi-VN" sz="2800" i="1" dirty="0"/>
              <a:t>Một Cột</a:t>
            </a:r>
            <a:endParaRPr lang="en-US" sz="2800" dirty="0"/>
          </a:p>
        </p:txBody>
      </p:sp>
      <p:sp>
        <p:nvSpPr>
          <p:cNvPr id="20" name="TextBox 19"/>
          <p:cNvSpPr txBox="1"/>
          <p:nvPr/>
        </p:nvSpPr>
        <p:spPr>
          <a:xfrm>
            <a:off x="3768916" y="402878"/>
            <a:ext cx="2008298" cy="523220"/>
          </a:xfrm>
          <a:prstGeom prst="rect">
            <a:avLst/>
          </a:prstGeom>
          <a:noFill/>
        </p:spPr>
        <p:txBody>
          <a:bodyPr wrap="square" rtlCol="0">
            <a:spAutoFit/>
          </a:bodyPr>
          <a:lstStyle/>
          <a:p>
            <a:r>
              <a:rPr lang="vi-VN" sz="2800" i="1" dirty="0"/>
              <a:t>Bến Thành</a:t>
            </a:r>
            <a:endParaRPr lang="en-US" sz="2800" dirty="0"/>
          </a:p>
        </p:txBody>
      </p:sp>
      <p:sp>
        <p:nvSpPr>
          <p:cNvPr id="21" name="TextBox 20"/>
          <p:cNvSpPr txBox="1"/>
          <p:nvPr/>
        </p:nvSpPr>
        <p:spPr>
          <a:xfrm>
            <a:off x="5901519" y="502951"/>
            <a:ext cx="1993366" cy="523220"/>
          </a:xfrm>
          <a:prstGeom prst="rect">
            <a:avLst/>
          </a:prstGeom>
          <a:noFill/>
        </p:spPr>
        <p:txBody>
          <a:bodyPr wrap="square" rtlCol="0">
            <a:spAutoFit/>
          </a:bodyPr>
          <a:lstStyle/>
          <a:p>
            <a:r>
              <a:rPr lang="vi-VN" sz="2800" i="1" dirty="0"/>
              <a:t>Tràng Ti</a:t>
            </a:r>
            <a:r>
              <a:rPr lang="en-US" sz="2800" i="1" dirty="0"/>
              <a:t>ề</a:t>
            </a:r>
            <a:r>
              <a:rPr lang="vi-VN" sz="2800" i="1" dirty="0"/>
              <a:t>n</a:t>
            </a:r>
            <a:endParaRPr lang="en-US" sz="2800" dirty="0"/>
          </a:p>
        </p:txBody>
      </p:sp>
      <p:sp>
        <p:nvSpPr>
          <p:cNvPr id="23" name="TextBox 22"/>
          <p:cNvSpPr txBox="1"/>
          <p:nvPr/>
        </p:nvSpPr>
        <p:spPr>
          <a:xfrm>
            <a:off x="8590968" y="399783"/>
            <a:ext cx="1689861" cy="523220"/>
          </a:xfrm>
          <a:prstGeom prst="rect">
            <a:avLst/>
          </a:prstGeom>
          <a:noFill/>
        </p:spPr>
        <p:txBody>
          <a:bodyPr wrap="square" rtlCol="0">
            <a:spAutoFit/>
          </a:bodyPr>
          <a:lstStyle/>
          <a:p>
            <a:r>
              <a:rPr lang="vi-VN" sz="2800" i="1" dirty="0"/>
              <a:t>Hạ Long</a:t>
            </a:r>
            <a:endParaRPr lang="en-US" sz="2800" dirty="0"/>
          </a:p>
        </p:txBody>
      </p:sp>
    </p:spTree>
    <p:extLst>
      <p:ext uri="{BB962C8B-B14F-4D97-AF65-F5344CB8AC3E}">
        <p14:creationId xmlns:p14="http://schemas.microsoft.com/office/powerpoint/2010/main" val="2586200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iterate type="lt">
                                    <p:tmPct val="0"/>
                                  </p:iterate>
                                  <p:childTnLst>
                                    <p:animMotion origin="layout" path="M -5.67487E-7 -2.83996E-6 L -0.01145 0.37304 " pathEditMode="relative" rAng="0" ptsTypes="AA">
                                      <p:cBhvr>
                                        <p:cTn id="6" dur="2000" fill="hold"/>
                                        <p:tgtEl>
                                          <p:spTgt spid="18"/>
                                        </p:tgtEl>
                                        <p:attrNameLst>
                                          <p:attrName>ppt_x</p:attrName>
                                          <p:attrName>ppt_y</p:attrName>
                                        </p:attrNameLst>
                                      </p:cBhvr>
                                      <p:rCtr x="-573" y="18640"/>
                                    </p:animMotion>
                                  </p:childTnLst>
                                </p:cTn>
                              </p:par>
                              <p:par>
                                <p:cTn id="7" presetID="6" presetClass="exit" presetSubtype="32" fill="hold" grpId="0" nodeType="withEffect">
                                  <p:stCondLst>
                                    <p:cond delay="0"/>
                                  </p:stCondLst>
                                  <p:childTnLst>
                                    <p:animEffect transition="out" filter="circle(out)">
                                      <p:cBhvr>
                                        <p:cTn id="8" dur="2000"/>
                                        <p:tgtEl>
                                          <p:spTgt spid="13"/>
                                        </p:tgtEl>
                                      </p:cBhvr>
                                    </p:animEffect>
                                    <p:set>
                                      <p:cBhvr>
                                        <p:cTn id="9" dur="1" fill="hold">
                                          <p:stCondLst>
                                            <p:cond delay="1999"/>
                                          </p:stCondLst>
                                        </p:cTn>
                                        <p:tgtEl>
                                          <p:spTgt spid="13"/>
                                        </p:tgtEl>
                                        <p:attrNameLst>
                                          <p:attrName>style.visibility</p:attrName>
                                        </p:attrNameLst>
                                      </p:cBhvr>
                                      <p:to>
                                        <p:strVal val="hidden"/>
                                      </p:to>
                                    </p:set>
                                  </p:childTnLst>
                                </p:cTn>
                              </p:par>
                              <p:par>
                                <p:cTn id="10" presetID="16" presetClass="emph" presetSubtype="0" fill="hold" grpId="1" nodeType="withEffect">
                                  <p:stCondLst>
                                    <p:cond delay="0"/>
                                  </p:stCondLst>
                                  <p:iterate type="lt">
                                    <p:tmPct val="4000"/>
                                  </p:iterate>
                                  <p:childTnLst>
                                    <p:set>
                                      <p:cBhvr override="childStyle">
                                        <p:cTn id="11" dur="500" fill="hold"/>
                                        <p:tgtEl>
                                          <p:spTgt spid="18"/>
                                        </p:tgtEl>
                                        <p:attrNameLst>
                                          <p:attrName>style.color</p:attrName>
                                        </p:attrNameLst>
                                      </p:cBhvr>
                                      <p:to>
                                        <p:clrVal>
                                          <a:schemeClr val="accent2"/>
                                        </p:clrVal>
                                      </p:to>
                                    </p:set>
                                    <p:set>
                                      <p:cBhvr>
                                        <p:cTn id="12" dur="500" fill="hold"/>
                                        <p:tgtEl>
                                          <p:spTgt spid="18"/>
                                        </p:tgtEl>
                                        <p:attrNameLst>
                                          <p:attrName>fillcolor</p:attrName>
                                        </p:attrNameLst>
                                      </p:cBhvr>
                                      <p:to>
                                        <p:clrVal>
                                          <a:schemeClr val="accent2"/>
                                        </p:clrVal>
                                      </p:to>
                                    </p:set>
                                    <p:set>
                                      <p:cBhvr>
                                        <p:cTn id="13" dur="500" fill="hold"/>
                                        <p:tgtEl>
                                          <p:spTgt spid="18"/>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iterate type="lt">
                                    <p:tmPct val="0"/>
                                  </p:iterate>
                                  <p:childTnLst>
                                    <p:animMotion origin="layout" path="M -0.04504 0.00393 L 0.10152 0.37118 " pathEditMode="relative" rAng="0" ptsTypes="AA">
                                      <p:cBhvr>
                                        <p:cTn id="17" dur="2000" fill="hold"/>
                                        <p:tgtEl>
                                          <p:spTgt spid="21"/>
                                        </p:tgtEl>
                                        <p:attrNameLst>
                                          <p:attrName>ppt_x</p:attrName>
                                          <p:attrName>ppt_y</p:attrName>
                                        </p:attrNameLst>
                                      </p:cBhvr>
                                      <p:rCtr x="7328" y="18363"/>
                                    </p:animMotion>
                                  </p:childTnLst>
                                </p:cTn>
                              </p:par>
                              <p:par>
                                <p:cTn id="18" presetID="10" presetClass="exit" presetSubtype="0" fill="hold" grpId="0"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6" presetClass="emph" presetSubtype="0" fill="hold" grpId="1" nodeType="withEffect">
                                  <p:stCondLst>
                                    <p:cond delay="0"/>
                                  </p:stCondLst>
                                  <p:iterate type="lt">
                                    <p:tmPct val="4000"/>
                                  </p:iterate>
                                  <p:childTnLst>
                                    <p:set>
                                      <p:cBhvr override="childStyle">
                                        <p:cTn id="22" dur="500" fill="hold"/>
                                        <p:tgtEl>
                                          <p:spTgt spid="21"/>
                                        </p:tgtEl>
                                        <p:attrNameLst>
                                          <p:attrName>style.color</p:attrName>
                                        </p:attrNameLst>
                                      </p:cBhvr>
                                      <p:to>
                                        <p:clrVal>
                                          <a:schemeClr val="accent2"/>
                                        </p:clrVal>
                                      </p:to>
                                    </p:set>
                                    <p:set>
                                      <p:cBhvr>
                                        <p:cTn id="23" dur="500" fill="hold"/>
                                        <p:tgtEl>
                                          <p:spTgt spid="21"/>
                                        </p:tgtEl>
                                        <p:attrNameLst>
                                          <p:attrName>fillcolor</p:attrName>
                                        </p:attrNameLst>
                                      </p:cBhvr>
                                      <p:to>
                                        <p:clrVal>
                                          <a:schemeClr val="accent2"/>
                                        </p:clrVal>
                                      </p:to>
                                    </p:set>
                                    <p:set>
                                      <p:cBhvr>
                                        <p:cTn id="24" dur="500" fill="hold"/>
                                        <p:tgtEl>
                                          <p:spTgt spid="21"/>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0" nodeType="clickEffect">
                                  <p:stCondLst>
                                    <p:cond delay="0"/>
                                  </p:stCondLst>
                                  <p:iterate type="lt">
                                    <p:tmPct val="0"/>
                                  </p:iterate>
                                  <p:childTnLst>
                                    <p:animMotion origin="layout" path="M -1.07855E-6 3.08048E-6 L -0.61639 0.78885 " pathEditMode="relative" rAng="0" ptsTypes="AA">
                                      <p:cBhvr>
                                        <p:cTn id="28" dur="2000" fill="hold"/>
                                        <p:tgtEl>
                                          <p:spTgt spid="23"/>
                                        </p:tgtEl>
                                        <p:attrNameLst>
                                          <p:attrName>ppt_x</p:attrName>
                                          <p:attrName>ppt_y</p:attrName>
                                        </p:attrNameLst>
                                      </p:cBhvr>
                                      <p:rCtr x="-30819" y="39431"/>
                                    </p:animMotion>
                                  </p:childTnLst>
                                </p:cTn>
                              </p:par>
                              <p:par>
                                <p:cTn id="29" presetID="10" presetClass="exit" presetSubtype="0" fill="hold" grpId="0"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6" presetClass="emph" presetSubtype="0" fill="hold" grpId="1" nodeType="withEffect">
                                  <p:stCondLst>
                                    <p:cond delay="0"/>
                                  </p:stCondLst>
                                  <p:iterate type="lt">
                                    <p:tmPct val="4000"/>
                                  </p:iterate>
                                  <p:childTnLst>
                                    <p:set>
                                      <p:cBhvr override="childStyle">
                                        <p:cTn id="33" dur="500" fill="hold"/>
                                        <p:tgtEl>
                                          <p:spTgt spid="23"/>
                                        </p:tgtEl>
                                        <p:attrNameLst>
                                          <p:attrName>style.color</p:attrName>
                                        </p:attrNameLst>
                                      </p:cBhvr>
                                      <p:to>
                                        <p:clrVal>
                                          <a:schemeClr val="accent2"/>
                                        </p:clrVal>
                                      </p:to>
                                    </p:set>
                                    <p:set>
                                      <p:cBhvr>
                                        <p:cTn id="34" dur="500" fill="hold"/>
                                        <p:tgtEl>
                                          <p:spTgt spid="23"/>
                                        </p:tgtEl>
                                        <p:attrNameLst>
                                          <p:attrName>fillcolor</p:attrName>
                                        </p:attrNameLst>
                                      </p:cBhvr>
                                      <p:to>
                                        <p:clrVal>
                                          <a:schemeClr val="accent2"/>
                                        </p:clrVal>
                                      </p:to>
                                    </p:set>
                                    <p:set>
                                      <p:cBhvr>
                                        <p:cTn id="35" dur="500" fill="hold"/>
                                        <p:tgtEl>
                                          <p:spTgt spid="23"/>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iterate type="lt">
                                    <p:tmPct val="0"/>
                                  </p:iterate>
                                  <p:childTnLst>
                                    <p:animMotion origin="layout" path="M 3.79836E-6 -1.43386E-6 L 0.30793 0.7988 " pathEditMode="fixed" rAng="0" ptsTypes="AA">
                                      <p:cBhvr>
                                        <p:cTn id="39" dur="2000" fill="hold"/>
                                        <p:tgtEl>
                                          <p:spTgt spid="20"/>
                                        </p:tgtEl>
                                        <p:attrNameLst>
                                          <p:attrName>ppt_x</p:attrName>
                                          <p:attrName>ppt_y</p:attrName>
                                        </p:attrNameLst>
                                      </p:cBhvr>
                                      <p:rCtr x="15397" y="39940"/>
                                    </p:animMotion>
                                  </p:childTnLst>
                                </p:cTn>
                              </p:par>
                              <p:par>
                                <p:cTn id="40" presetID="16" presetClass="exit" presetSubtype="21" fill="hold" grpId="0" nodeType="withEffect">
                                  <p:stCondLst>
                                    <p:cond delay="0"/>
                                  </p:stCondLst>
                                  <p:childTnLst>
                                    <p:animEffect transition="out" filter="barn(inVertical)">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6" presetClass="emph" presetSubtype="0" fill="hold" grpId="1" nodeType="withEffect">
                                  <p:stCondLst>
                                    <p:cond delay="0"/>
                                  </p:stCondLst>
                                  <p:iterate type="lt">
                                    <p:tmPct val="4000"/>
                                  </p:iterate>
                                  <p:childTnLst>
                                    <p:set>
                                      <p:cBhvr override="childStyle">
                                        <p:cTn id="44" dur="500" fill="hold"/>
                                        <p:tgtEl>
                                          <p:spTgt spid="20"/>
                                        </p:tgtEl>
                                        <p:attrNameLst>
                                          <p:attrName>style.color</p:attrName>
                                        </p:attrNameLst>
                                      </p:cBhvr>
                                      <p:to>
                                        <p:clrVal>
                                          <a:schemeClr val="accent2"/>
                                        </p:clrVal>
                                      </p:to>
                                    </p:set>
                                    <p:set>
                                      <p:cBhvr>
                                        <p:cTn id="45" dur="500" fill="hold"/>
                                        <p:tgtEl>
                                          <p:spTgt spid="20"/>
                                        </p:tgtEl>
                                        <p:attrNameLst>
                                          <p:attrName>fillcolor</p:attrName>
                                        </p:attrNameLst>
                                      </p:cBhvr>
                                      <p:to>
                                        <p:clrVal>
                                          <a:schemeClr val="accent2"/>
                                        </p:clrVal>
                                      </p:to>
                                    </p:set>
                                    <p:set>
                                      <p:cBhvr>
                                        <p:cTn id="46"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p:bldP spid="18" grpId="1"/>
      <p:bldP spid="20" grpId="0"/>
      <p:bldP spid="20" grpId="1"/>
      <p:bldP spid="21" grpId="0"/>
      <p:bldP spid="21" grpId="1"/>
      <p:bldP spid="23" grpId="0"/>
      <p:bldP spid="23"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1856095" y="13648"/>
            <a:ext cx="3138985" cy="120100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3"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95249" y="-154201"/>
            <a:ext cx="1587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54767" y="1291946"/>
            <a:ext cx="10017456" cy="923330"/>
          </a:xfrm>
          <a:prstGeom prst="rect">
            <a:avLst/>
          </a:prstGeom>
          <a:noFill/>
        </p:spPr>
        <p:txBody>
          <a:bodyPr wrap="square" rtlCol="0">
            <a:spAutoFit/>
          </a:bodyPr>
          <a:lstStyle/>
          <a:p>
            <a:r>
              <a:rPr lang="en-US" sz="5400" b="1">
                <a:ln w="10541" cmpd="sng">
                  <a:solidFill>
                    <a:schemeClr val="accent1">
                      <a:shade val="88000"/>
                      <a:satMod val="110000"/>
                    </a:schemeClr>
                  </a:solidFill>
                  <a:prstDash val="solid"/>
                </a:ln>
              </a:rPr>
              <a:t>3a. Chọn r, d, gi thay cho ô trống</a:t>
            </a:r>
          </a:p>
        </p:txBody>
      </p:sp>
      <p:sp>
        <p:nvSpPr>
          <p:cNvPr id="5" name="TextBox 4"/>
          <p:cNvSpPr txBox="1"/>
          <p:nvPr/>
        </p:nvSpPr>
        <p:spPr>
          <a:xfrm>
            <a:off x="1374568" y="2541154"/>
            <a:ext cx="10167582" cy="2862322"/>
          </a:xfrm>
          <a:prstGeom prst="rect">
            <a:avLst/>
          </a:prstGeom>
          <a:noFill/>
        </p:spPr>
        <p:txBody>
          <a:bodyPr wrap="square" rtlCol="0">
            <a:spAutoFit/>
          </a:bodyPr>
          <a:lstStyle/>
          <a:p>
            <a:pPr marL="285750" indent="-285750">
              <a:lnSpc>
                <a:spcPct val="150000"/>
              </a:lnSpc>
              <a:buFontTx/>
              <a:buChar char="-"/>
            </a:pPr>
            <a:r>
              <a:rPr lang="en-US" sz="4000" b="1" dirty="0" err="1">
                <a:solidFill>
                  <a:schemeClr val="tx1">
                    <a:lumMod val="95000"/>
                    <a:lumOff val="5000"/>
                  </a:schemeClr>
                </a:solidFill>
              </a:rPr>
              <a:t>Mùa</a:t>
            </a:r>
            <a:r>
              <a:rPr lang="en-US" sz="4000" b="1" dirty="0">
                <a:solidFill>
                  <a:schemeClr val="tx1">
                    <a:lumMod val="95000"/>
                    <a:lumOff val="5000"/>
                  </a:schemeClr>
                </a:solidFill>
              </a:rPr>
              <a:t> </a:t>
            </a:r>
            <a:r>
              <a:rPr lang="en-US" sz="4000" b="1" dirty="0" err="1">
                <a:solidFill>
                  <a:schemeClr val="tx1">
                    <a:lumMod val="95000"/>
                    <a:lumOff val="5000"/>
                  </a:schemeClr>
                </a:solidFill>
              </a:rPr>
              <a:t>gặt</a:t>
            </a:r>
            <a:r>
              <a:rPr lang="en-US" sz="4000" b="1" dirty="0">
                <a:solidFill>
                  <a:schemeClr val="tx1">
                    <a:lumMod val="95000"/>
                    <a:lumOff val="5000"/>
                  </a:schemeClr>
                </a:solidFill>
              </a:rPr>
              <a:t>, </a:t>
            </a:r>
            <a:r>
              <a:rPr lang="en-US" sz="4000" b="1" dirty="0" err="1">
                <a:solidFill>
                  <a:schemeClr val="tx1">
                    <a:lumMod val="95000"/>
                    <a:lumOff val="5000"/>
                  </a:schemeClr>
                </a:solidFill>
              </a:rPr>
              <a:t>đường</a:t>
            </a:r>
            <a:r>
              <a:rPr lang="en-US" sz="4000" b="1" dirty="0">
                <a:solidFill>
                  <a:schemeClr val="tx1">
                    <a:lumMod val="95000"/>
                    <a:lumOff val="5000"/>
                  </a:schemeClr>
                </a:solidFill>
              </a:rPr>
              <a:t> </a:t>
            </a:r>
            <a:r>
              <a:rPr lang="en-US" sz="4000" b="1" dirty="0" err="1">
                <a:solidFill>
                  <a:schemeClr val="tx1">
                    <a:lumMod val="95000"/>
                    <a:lumOff val="5000"/>
                  </a:schemeClr>
                </a:solidFill>
              </a:rPr>
              <a:t>làng</a:t>
            </a:r>
            <a:r>
              <a:rPr lang="en-US" sz="4000" b="1" dirty="0">
                <a:solidFill>
                  <a:schemeClr val="tx1">
                    <a:lumMod val="95000"/>
                    <a:lumOff val="5000"/>
                  </a:schemeClr>
                </a:solidFill>
              </a:rPr>
              <a:t> </a:t>
            </a:r>
            <a:r>
              <a:rPr lang="en-US" sz="4000" b="1" dirty="0" err="1">
                <a:solidFill>
                  <a:schemeClr val="tx1">
                    <a:lumMod val="95000"/>
                    <a:lumOff val="5000"/>
                  </a:schemeClr>
                </a:solidFill>
              </a:rPr>
              <a:t>phủ</a:t>
            </a:r>
            <a:r>
              <a:rPr lang="en-US" sz="4000" b="1" dirty="0">
                <a:solidFill>
                  <a:schemeClr val="tx1">
                    <a:lumMod val="95000"/>
                    <a:lumOff val="5000"/>
                  </a:schemeClr>
                </a:solidFill>
              </a:rPr>
              <a:t> </a:t>
            </a:r>
            <a:r>
              <a:rPr lang="en-US" sz="4000" b="1" dirty="0" err="1">
                <a:solidFill>
                  <a:schemeClr val="tx1">
                    <a:lumMod val="95000"/>
                    <a:lumOff val="5000"/>
                  </a:schemeClr>
                </a:solidFill>
              </a:rPr>
              <a:t>đầy</a:t>
            </a:r>
            <a:r>
              <a:rPr lang="en-US" sz="4000" b="1" dirty="0">
                <a:solidFill>
                  <a:schemeClr val="tx1">
                    <a:lumMod val="95000"/>
                    <a:lumOff val="5000"/>
                  </a:schemeClr>
                </a:solidFill>
              </a:rPr>
              <a:t> </a:t>
            </a:r>
            <a:r>
              <a:rPr lang="en-US" sz="4000" b="1" dirty="0" err="1">
                <a:solidFill>
                  <a:srgbClr val="FF0000"/>
                </a:solidFill>
              </a:rPr>
              <a:t>r</a:t>
            </a:r>
            <a:r>
              <a:rPr lang="en-US" sz="4000" b="1" dirty="0" err="1">
                <a:solidFill>
                  <a:schemeClr val="tx1">
                    <a:lumMod val="95000"/>
                    <a:lumOff val="5000"/>
                  </a:schemeClr>
                </a:solidFill>
              </a:rPr>
              <a:t>ơm</a:t>
            </a:r>
            <a:r>
              <a:rPr lang="en-US" sz="4000" b="1" dirty="0">
                <a:solidFill>
                  <a:schemeClr val="tx1">
                    <a:lumMod val="95000"/>
                    <a:lumOff val="5000"/>
                  </a:schemeClr>
                </a:solidFill>
              </a:rPr>
              <a:t> </a:t>
            </a:r>
            <a:r>
              <a:rPr lang="en-US" sz="4000" b="1" dirty="0" err="1">
                <a:solidFill>
                  <a:schemeClr val="tx1">
                    <a:lumMod val="95000"/>
                    <a:lumOff val="5000"/>
                  </a:schemeClr>
                </a:solidFill>
              </a:rPr>
              <a:t>vàng</a:t>
            </a:r>
            <a:endParaRPr lang="en-US" sz="4000" b="1" dirty="0">
              <a:solidFill>
                <a:schemeClr val="tx1">
                  <a:lumMod val="95000"/>
                  <a:lumOff val="5000"/>
                </a:schemeClr>
              </a:solidFill>
            </a:endParaRPr>
          </a:p>
          <a:p>
            <a:pPr marL="285750" indent="-285750">
              <a:lnSpc>
                <a:spcPct val="150000"/>
              </a:lnSpc>
              <a:buFontTx/>
              <a:buChar char="-"/>
            </a:pPr>
            <a:r>
              <a:rPr lang="en-US" sz="4000" b="1" dirty="0" err="1">
                <a:solidFill>
                  <a:schemeClr val="tx1">
                    <a:lumMod val="95000"/>
                    <a:lumOff val="5000"/>
                  </a:schemeClr>
                </a:solidFill>
              </a:rPr>
              <a:t>Mọi</a:t>
            </a:r>
            <a:r>
              <a:rPr lang="en-US" sz="4000" b="1" dirty="0">
                <a:solidFill>
                  <a:schemeClr val="tx1">
                    <a:lumMod val="95000"/>
                    <a:lumOff val="5000"/>
                  </a:schemeClr>
                </a:solidFill>
              </a:rPr>
              <a:t> </a:t>
            </a:r>
            <a:r>
              <a:rPr lang="en-US" sz="4000" b="1" dirty="0" err="1">
                <a:solidFill>
                  <a:srgbClr val="FF0000"/>
                </a:solidFill>
              </a:rPr>
              <a:t>d</a:t>
            </a:r>
            <a:r>
              <a:rPr lang="en-US" sz="4000" b="1" dirty="0" err="1">
                <a:solidFill>
                  <a:schemeClr val="tx1">
                    <a:lumMod val="95000"/>
                    <a:lumOff val="5000"/>
                  </a:schemeClr>
                </a:solidFill>
              </a:rPr>
              <a:t>òng</a:t>
            </a:r>
            <a:r>
              <a:rPr lang="en-US" sz="4000" b="1" dirty="0">
                <a:solidFill>
                  <a:schemeClr val="tx1">
                    <a:lumMod val="95000"/>
                    <a:lumOff val="5000"/>
                  </a:schemeClr>
                </a:solidFill>
              </a:rPr>
              <a:t> </a:t>
            </a:r>
            <a:r>
              <a:rPr lang="en-US" sz="4000" b="1" dirty="0" err="1">
                <a:solidFill>
                  <a:schemeClr val="tx1">
                    <a:lumMod val="95000"/>
                    <a:lumOff val="5000"/>
                  </a:schemeClr>
                </a:solidFill>
              </a:rPr>
              <a:t>sông</a:t>
            </a:r>
            <a:r>
              <a:rPr lang="en-US" sz="4000" b="1" dirty="0">
                <a:solidFill>
                  <a:schemeClr val="tx1">
                    <a:lumMod val="95000"/>
                    <a:lumOff val="5000"/>
                  </a:schemeClr>
                </a:solidFill>
              </a:rPr>
              <a:t> </a:t>
            </a:r>
            <a:r>
              <a:rPr lang="en-US" sz="4000" b="1" dirty="0" err="1">
                <a:solidFill>
                  <a:schemeClr val="tx1">
                    <a:lumMod val="95000"/>
                    <a:lumOff val="5000"/>
                  </a:schemeClr>
                </a:solidFill>
              </a:rPr>
              <a:t>đều</a:t>
            </a:r>
            <a:r>
              <a:rPr lang="en-US" sz="4000" b="1" dirty="0">
                <a:solidFill>
                  <a:schemeClr val="tx1">
                    <a:lumMod val="95000"/>
                    <a:lumOff val="5000"/>
                  </a:schemeClr>
                </a:solidFill>
              </a:rPr>
              <a:t> </a:t>
            </a:r>
            <a:r>
              <a:rPr lang="en-US" sz="4000" b="1" dirty="0" err="1">
                <a:solidFill>
                  <a:schemeClr val="tx1">
                    <a:lumMod val="95000"/>
                    <a:lumOff val="5000"/>
                  </a:schemeClr>
                </a:solidFill>
              </a:rPr>
              <a:t>đổ</a:t>
            </a:r>
            <a:r>
              <a:rPr lang="en-US" sz="4000" b="1" dirty="0">
                <a:solidFill>
                  <a:schemeClr val="tx1">
                    <a:lumMod val="95000"/>
                    <a:lumOff val="5000"/>
                  </a:schemeClr>
                </a:solidFill>
              </a:rPr>
              <a:t> </a:t>
            </a:r>
            <a:r>
              <a:rPr lang="en-US" sz="4000" b="1" dirty="0" err="1">
                <a:solidFill>
                  <a:schemeClr val="tx1">
                    <a:lumMod val="95000"/>
                    <a:lumOff val="5000"/>
                  </a:schemeClr>
                </a:solidFill>
              </a:rPr>
              <a:t>về</a:t>
            </a:r>
            <a:r>
              <a:rPr lang="en-US" sz="4000" b="1" dirty="0">
                <a:solidFill>
                  <a:schemeClr val="tx1">
                    <a:lumMod val="95000"/>
                    <a:lumOff val="5000"/>
                  </a:schemeClr>
                </a:solidFill>
              </a:rPr>
              <a:t> </a:t>
            </a:r>
            <a:r>
              <a:rPr lang="en-US" sz="4000" b="1" dirty="0" err="1">
                <a:solidFill>
                  <a:schemeClr val="tx1">
                    <a:lumMod val="95000"/>
                    <a:lumOff val="5000"/>
                  </a:schemeClr>
                </a:solidFill>
              </a:rPr>
              <a:t>biển</a:t>
            </a:r>
            <a:r>
              <a:rPr lang="en-US" sz="4000" b="1" dirty="0">
                <a:solidFill>
                  <a:schemeClr val="tx1">
                    <a:lumMod val="95000"/>
                    <a:lumOff val="5000"/>
                  </a:schemeClr>
                </a:solidFill>
              </a:rPr>
              <a:t> </a:t>
            </a:r>
            <a:r>
              <a:rPr lang="en-US" sz="4000" b="1" dirty="0" err="1">
                <a:solidFill>
                  <a:schemeClr val="tx1">
                    <a:lumMod val="95000"/>
                    <a:lumOff val="5000"/>
                  </a:schemeClr>
                </a:solidFill>
              </a:rPr>
              <a:t>cả</a:t>
            </a:r>
            <a:r>
              <a:rPr lang="en-US" sz="4000" b="1" dirty="0">
                <a:solidFill>
                  <a:schemeClr val="tx1">
                    <a:lumMod val="95000"/>
                    <a:lumOff val="5000"/>
                  </a:schemeClr>
                </a:solidFill>
              </a:rPr>
              <a:t>.</a:t>
            </a:r>
          </a:p>
          <a:p>
            <a:pPr marL="285750" indent="-285750">
              <a:lnSpc>
                <a:spcPct val="150000"/>
              </a:lnSpc>
              <a:buFontTx/>
              <a:buChar char="-"/>
            </a:pPr>
            <a:r>
              <a:rPr lang="en-US" sz="4000" b="1" dirty="0" err="1">
                <a:solidFill>
                  <a:schemeClr val="tx1">
                    <a:lumMod val="95000"/>
                    <a:lumOff val="5000"/>
                  </a:schemeClr>
                </a:solidFill>
              </a:rPr>
              <a:t>Các</a:t>
            </a:r>
            <a:r>
              <a:rPr lang="en-US" sz="4000" b="1" dirty="0">
                <a:solidFill>
                  <a:schemeClr val="tx1">
                    <a:lumMod val="95000"/>
                    <a:lumOff val="5000"/>
                  </a:schemeClr>
                </a:solidFill>
              </a:rPr>
              <a:t> </a:t>
            </a:r>
            <a:r>
              <a:rPr lang="en-US" sz="4000" b="1" dirty="0" err="1">
                <a:solidFill>
                  <a:schemeClr val="tx1">
                    <a:lumMod val="95000"/>
                    <a:lumOff val="5000"/>
                  </a:schemeClr>
                </a:solidFill>
              </a:rPr>
              <a:t>chú</a:t>
            </a:r>
            <a:r>
              <a:rPr lang="en-US" sz="4000" b="1" dirty="0">
                <a:solidFill>
                  <a:schemeClr val="tx1">
                    <a:lumMod val="95000"/>
                    <a:lumOff val="5000"/>
                  </a:schemeClr>
                </a:solidFill>
              </a:rPr>
              <a:t> </a:t>
            </a:r>
            <a:r>
              <a:rPr lang="en-US" sz="4000" b="1" dirty="0" err="1">
                <a:solidFill>
                  <a:schemeClr val="tx1">
                    <a:lumMod val="95000"/>
                    <a:lumOff val="5000"/>
                  </a:schemeClr>
                </a:solidFill>
              </a:rPr>
              <a:t>bộ</a:t>
            </a:r>
            <a:r>
              <a:rPr lang="en-US" sz="4000" b="1" dirty="0">
                <a:solidFill>
                  <a:schemeClr val="tx1">
                    <a:lumMod val="95000"/>
                    <a:lumOff val="5000"/>
                  </a:schemeClr>
                </a:solidFill>
              </a:rPr>
              <a:t> </a:t>
            </a:r>
            <a:r>
              <a:rPr lang="en-US" sz="4000" b="1" dirty="0" err="1">
                <a:solidFill>
                  <a:schemeClr val="tx1">
                    <a:lumMod val="95000"/>
                    <a:lumOff val="5000"/>
                  </a:schemeClr>
                </a:solidFill>
              </a:rPr>
              <a:t>đội</a:t>
            </a:r>
            <a:r>
              <a:rPr lang="en-US" sz="4000" b="1" dirty="0">
                <a:solidFill>
                  <a:schemeClr val="tx1">
                    <a:lumMod val="95000"/>
                    <a:lumOff val="5000"/>
                  </a:schemeClr>
                </a:solidFill>
              </a:rPr>
              <a:t> </a:t>
            </a:r>
            <a:r>
              <a:rPr lang="en-US" sz="4000" b="1" dirty="0" err="1">
                <a:solidFill>
                  <a:schemeClr val="tx1">
                    <a:lumMod val="95000"/>
                    <a:lumOff val="5000"/>
                  </a:schemeClr>
                </a:solidFill>
              </a:rPr>
              <a:t>canh</a:t>
            </a:r>
            <a:r>
              <a:rPr lang="en-US" sz="4000" b="1" dirty="0">
                <a:solidFill>
                  <a:schemeClr val="tx1">
                    <a:lumMod val="95000"/>
                    <a:lumOff val="5000"/>
                  </a:schemeClr>
                </a:solidFill>
              </a:rPr>
              <a:t> </a:t>
            </a:r>
            <a:r>
              <a:rPr lang="en-US" sz="4000" b="1" dirty="0" err="1">
                <a:solidFill>
                  <a:srgbClr val="FF0000"/>
                </a:solidFill>
              </a:rPr>
              <a:t>gi</a:t>
            </a:r>
            <a:r>
              <a:rPr lang="en-US" sz="4000" b="1" dirty="0" err="1">
                <a:solidFill>
                  <a:schemeClr val="tx1">
                    <a:lumMod val="95000"/>
                    <a:lumOff val="5000"/>
                  </a:schemeClr>
                </a:solidFill>
              </a:rPr>
              <a:t>ữ</a:t>
            </a:r>
            <a:r>
              <a:rPr lang="en-US" sz="4000" b="1" dirty="0">
                <a:solidFill>
                  <a:schemeClr val="tx1">
                    <a:lumMod val="95000"/>
                    <a:lumOff val="5000"/>
                  </a:schemeClr>
                </a:solidFill>
              </a:rPr>
              <a:t> </a:t>
            </a:r>
            <a:r>
              <a:rPr lang="en-US" sz="4000" b="1" dirty="0" err="1">
                <a:solidFill>
                  <a:schemeClr val="tx1">
                    <a:lumMod val="95000"/>
                    <a:lumOff val="5000"/>
                  </a:schemeClr>
                </a:solidFill>
              </a:rPr>
              <a:t>biển</a:t>
            </a:r>
            <a:r>
              <a:rPr lang="en-US" sz="4000" b="1" dirty="0">
                <a:solidFill>
                  <a:schemeClr val="tx1">
                    <a:lumMod val="95000"/>
                    <a:lumOff val="5000"/>
                  </a:schemeClr>
                </a:solidFill>
              </a:rPr>
              <a:t> </a:t>
            </a:r>
            <a:r>
              <a:rPr lang="en-US" sz="4000" b="1" dirty="0" err="1">
                <a:solidFill>
                  <a:schemeClr val="tx1">
                    <a:lumMod val="95000"/>
                    <a:lumOff val="5000"/>
                  </a:schemeClr>
                </a:solidFill>
              </a:rPr>
              <a:t>trời</a:t>
            </a:r>
            <a:r>
              <a:rPr lang="en-US" sz="4000" b="1" dirty="0">
                <a:solidFill>
                  <a:schemeClr val="tx1">
                    <a:lumMod val="95000"/>
                    <a:lumOff val="5000"/>
                  </a:schemeClr>
                </a:solidFill>
              </a:rPr>
              <a:t> </a:t>
            </a:r>
            <a:r>
              <a:rPr lang="en-US" sz="4000" b="1" dirty="0" err="1">
                <a:solidFill>
                  <a:schemeClr val="tx1">
                    <a:lumMod val="95000"/>
                    <a:lumOff val="5000"/>
                  </a:schemeClr>
                </a:solidFill>
              </a:rPr>
              <a:t>của</a:t>
            </a:r>
            <a:r>
              <a:rPr lang="en-US" sz="4000" b="1" dirty="0">
                <a:solidFill>
                  <a:schemeClr val="tx1">
                    <a:lumMod val="95000"/>
                    <a:lumOff val="5000"/>
                  </a:schemeClr>
                </a:solidFill>
              </a:rPr>
              <a:t> </a:t>
            </a:r>
            <a:r>
              <a:rPr lang="en-US" sz="4000" b="1" dirty="0" err="1">
                <a:solidFill>
                  <a:schemeClr val="tx1">
                    <a:lumMod val="95000"/>
                    <a:lumOff val="5000"/>
                  </a:schemeClr>
                </a:solidFill>
              </a:rPr>
              <a:t>tổ</a:t>
            </a:r>
            <a:r>
              <a:rPr lang="en-US" sz="4000" b="1" dirty="0">
                <a:solidFill>
                  <a:schemeClr val="tx1">
                    <a:lumMod val="95000"/>
                    <a:lumOff val="5000"/>
                  </a:schemeClr>
                </a:solidFill>
              </a:rPr>
              <a:t> </a:t>
            </a:r>
            <a:r>
              <a:rPr lang="en-US" sz="4000" b="1" dirty="0" err="1">
                <a:solidFill>
                  <a:schemeClr val="tx1">
                    <a:lumMod val="95000"/>
                    <a:lumOff val="5000"/>
                  </a:schemeClr>
                </a:solidFill>
              </a:rPr>
              <a:t>quốc</a:t>
            </a:r>
            <a:endParaRPr lang="en-US" sz="4000" b="1" dirty="0">
              <a:solidFill>
                <a:schemeClr val="tx1">
                  <a:lumMod val="95000"/>
                  <a:lumOff val="5000"/>
                </a:schemeClr>
              </a:solidFill>
            </a:endParaRPr>
          </a:p>
        </p:txBody>
      </p:sp>
      <p:sp>
        <p:nvSpPr>
          <p:cNvPr id="7" name="Rectangle 6"/>
          <p:cNvSpPr/>
          <p:nvPr/>
        </p:nvSpPr>
        <p:spPr>
          <a:xfrm>
            <a:off x="5973859" y="4753353"/>
            <a:ext cx="484500" cy="423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09512" y="3760775"/>
            <a:ext cx="307073" cy="423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41262" y="3005920"/>
            <a:ext cx="250208" cy="423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588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4"/>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5" name="14">
            <a:extLst>
              <a:ext uri="{FF2B5EF4-FFF2-40B4-BE49-F238E27FC236}">
                <a16:creationId xmlns:a16="http://schemas.microsoft.com/office/drawing/2014/main" id="{C31A4F60-4725-422C-8001-34F08437E5D6}"/>
              </a:ext>
            </a:extLst>
          </p:cNvPr>
          <p:cNvGrpSpPr/>
          <p:nvPr/>
        </p:nvGrpSpPr>
        <p:grpSpPr>
          <a:xfrm>
            <a:off x="3569506" y="1412876"/>
            <a:ext cx="4505325" cy="2016125"/>
            <a:chOff x="2118480" y="1316166"/>
            <a:chExt cx="1512168" cy="1512168"/>
          </a:xfrm>
        </p:grpSpPr>
        <p:sp>
          <p:nvSpPr>
            <p:cNvPr id="46" name="15">
              <a:extLst>
                <a:ext uri="{FF2B5EF4-FFF2-40B4-BE49-F238E27FC236}">
                  <a16:creationId xmlns:a16="http://schemas.microsoft.com/office/drawing/2014/main" id="{F6B05650-437F-4B5C-865F-8CC1D60FC64C}"/>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7" name="TextBox 67">
              <a:extLst>
                <a:ext uri="{FF2B5EF4-FFF2-40B4-BE49-F238E27FC236}">
                  <a16:creationId xmlns:a16="http://schemas.microsoft.com/office/drawing/2014/main" id="{49A7C333-A5CB-4328-BD84-3EF2760F4B21}"/>
                </a:ext>
              </a:extLst>
            </p:cNvPr>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pic>
        <p:nvPicPr>
          <p:cNvPr id="48" name="Picture 4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638" y="253195"/>
            <a:ext cx="6147580" cy="900356"/>
          </a:xfrm>
          <a:prstGeom prst="rect">
            <a:avLst/>
          </a:prstGeom>
        </p:spPr>
      </p:pic>
    </p:spTree>
    <p:extLst>
      <p:ext uri="{BB962C8B-B14F-4D97-AF65-F5344CB8AC3E}">
        <p14:creationId xmlns:p14="http://schemas.microsoft.com/office/powerpoint/2010/main" val="2767403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534"/>
            <a:ext cx="11914495" cy="6762466"/>
          </a:xfrm>
          <a:prstGeom prst="rect">
            <a:avLst/>
          </a:prstGeom>
        </p:spPr>
      </p:pic>
      <p:cxnSp>
        <p:nvCxnSpPr>
          <p:cNvPr id="4" name="Straight Connector 3"/>
          <p:cNvCxnSpPr/>
          <p:nvPr/>
        </p:nvCxnSpPr>
        <p:spPr>
          <a:xfrm flipV="1">
            <a:off x="5528603" y="3643532"/>
            <a:ext cx="1477108" cy="6541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5528603" y="3108960"/>
            <a:ext cx="1477108" cy="5345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528603" y="4297680"/>
            <a:ext cx="1477108" cy="717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528603" y="3054736"/>
            <a:ext cx="1477108" cy="25603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528603" y="5015132"/>
            <a:ext cx="1477108" cy="6541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422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95534"/>
            <a:ext cx="11856350" cy="5172502"/>
          </a:xfrm>
          <a:prstGeom prst="rect">
            <a:avLst/>
          </a:prstGeom>
        </p:spPr>
      </p:pic>
    </p:spTree>
    <p:extLst>
      <p:ext uri="{BB962C8B-B14F-4D97-AF65-F5344CB8AC3E}">
        <p14:creationId xmlns:p14="http://schemas.microsoft.com/office/powerpoint/2010/main" val="271567481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646" y="1367928"/>
            <a:ext cx="3182680" cy="300943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610"/>
            <a:ext cx="4965895" cy="3819374"/>
          </a:xfrm>
          <a:prstGeom prst="rect">
            <a:avLst/>
          </a:prstGeom>
        </p:spPr>
      </p:pic>
      <p:sp>
        <p:nvSpPr>
          <p:cNvPr id="11" name="Rounded Rectangle 10"/>
          <p:cNvSpPr/>
          <p:nvPr/>
        </p:nvSpPr>
        <p:spPr>
          <a:xfrm>
            <a:off x="607733" y="5658368"/>
            <a:ext cx="6073253" cy="87345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schemeClr val="tx1"/>
                </a:solidFill>
              </a:rPr>
              <a:t>Muốn biết về công việc của người này </a:t>
            </a:r>
            <a:r>
              <a:rPr lang="en-US" sz="2800">
                <a:solidFill>
                  <a:schemeClr val="tx1"/>
                </a:solidFill>
              </a:rPr>
              <a:t>em</a:t>
            </a:r>
            <a:r>
              <a:rPr lang="vi-VN" sz="2400">
                <a:solidFill>
                  <a:schemeClr val="tx1"/>
                </a:solidFill>
              </a:rPr>
              <a:t> hỏi như thế nào</a:t>
            </a:r>
            <a:r>
              <a:rPr lang="en-US" sz="2400">
                <a:solidFill>
                  <a:schemeClr val="tx1"/>
                </a:solidFill>
              </a:rPr>
              <a:t> ?</a:t>
            </a:r>
          </a:p>
        </p:txBody>
      </p:sp>
      <p:sp>
        <p:nvSpPr>
          <p:cNvPr id="12" name="Rounded Rectangle 11"/>
          <p:cNvSpPr/>
          <p:nvPr/>
        </p:nvSpPr>
        <p:spPr>
          <a:xfrm>
            <a:off x="2760732" y="4377358"/>
            <a:ext cx="4745538" cy="8178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3200" marR="0">
              <a:spcBef>
                <a:spcPts val="0"/>
              </a:spcBef>
              <a:spcAft>
                <a:spcPts val="295"/>
              </a:spcAft>
            </a:pPr>
            <a:r>
              <a:rPr lang="vi-VN" sz="2400">
                <a:solidFill>
                  <a:schemeClr val="tx1"/>
                </a:solidFill>
              </a:rPr>
              <a:t>Em nhìn thấy ai trong ảnh</a:t>
            </a:r>
            <a:r>
              <a:rPr lang="vi-VN" sz="2400" i="1">
                <a:solidFill>
                  <a:schemeClr val="tx1"/>
                </a:solidFill>
              </a:rPr>
              <a:t>?</a:t>
            </a:r>
            <a:endParaRPr lang="en-US" sz="2400">
              <a:solidFill>
                <a:schemeClr val="tx1"/>
              </a:solidFill>
              <a:latin typeface="Times New Roman" pitchFamily="18" charset="0"/>
              <a:ea typeface="Tahoma"/>
              <a:cs typeface="Times New Roman" pitchFamily="18" charset="0"/>
            </a:endParaRPr>
          </a:p>
        </p:txBody>
      </p:sp>
      <p:pic>
        <p:nvPicPr>
          <p:cNvPr id="20" name="Picture 1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894" y="3409947"/>
            <a:ext cx="76211" cy="3810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865" y="263048"/>
            <a:ext cx="2567960" cy="213499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9712" y="4786284"/>
            <a:ext cx="2762288" cy="207171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6206" y="2329572"/>
            <a:ext cx="2795794" cy="2198854"/>
          </a:xfrm>
          <a:prstGeom prst="rect">
            <a:avLst/>
          </a:prstGeom>
        </p:spPr>
      </p:pic>
    </p:spTree>
    <p:extLst>
      <p:ext uri="{BB962C8B-B14F-4D97-AF65-F5344CB8AC3E}">
        <p14:creationId xmlns:p14="http://schemas.microsoft.com/office/powerpoint/2010/main" val="350209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339" y="2861726"/>
            <a:ext cx="3319157" cy="3589360"/>
          </a:xfrm>
          <a:prstGeom prst="rect">
            <a:avLst/>
          </a:prstGeom>
        </p:spPr>
      </p:pic>
      <p:grpSp>
        <p:nvGrpSpPr>
          <p:cNvPr id="6" name="1">
            <a:extLst>
              <a:ext uri="{FF2B5EF4-FFF2-40B4-BE49-F238E27FC236}">
                <a16:creationId xmlns:a16="http://schemas.microsoft.com/office/drawing/2014/main" id="{BD333376-3168-4EB6-B623-DE04C657EEED}"/>
              </a:ext>
            </a:extLst>
          </p:cNvPr>
          <p:cNvGrpSpPr/>
          <p:nvPr/>
        </p:nvGrpSpPr>
        <p:grpSpPr>
          <a:xfrm>
            <a:off x="862339" y="4656406"/>
            <a:ext cx="11622831" cy="2201594"/>
            <a:chOff x="-53293" y="2190760"/>
            <a:chExt cx="9211855" cy="2951064"/>
          </a:xfrm>
        </p:grpSpPr>
        <p:pic>
          <p:nvPicPr>
            <p:cNvPr id="7" name="10">
              <a:extLst>
                <a:ext uri="{FF2B5EF4-FFF2-40B4-BE49-F238E27FC236}">
                  <a16:creationId xmlns:a16="http://schemas.microsoft.com/office/drawing/2014/main" id="{B755A9DE-9830-40BF-AABA-9875FA136590}"/>
                </a:ext>
              </a:extLst>
            </p:cNvPr>
            <p:cNvPicPr>
              <a:picLocks noChangeAspect="1"/>
            </p:cNvPicPr>
            <p:nvPr/>
          </p:nvPicPr>
          <p:blipFill>
            <a:blip r:embed="rId3" cstate="screen"/>
            <a:stretch>
              <a:fillRect/>
            </a:stretch>
          </p:blipFill>
          <p:spPr>
            <a:xfrm>
              <a:off x="4248310" y="3185627"/>
              <a:ext cx="4910252" cy="1956197"/>
            </a:xfrm>
            <a:prstGeom prst="rect">
              <a:avLst/>
            </a:prstGeom>
          </p:spPr>
        </p:pic>
        <p:pic>
          <p:nvPicPr>
            <p:cNvPr id="8" name="13">
              <a:extLst>
                <a:ext uri="{FF2B5EF4-FFF2-40B4-BE49-F238E27FC236}">
                  <a16:creationId xmlns:a16="http://schemas.microsoft.com/office/drawing/2014/main" id="{6C4BD8BE-0256-4D27-8180-A7E8F6C56988}"/>
                </a:ext>
              </a:extLst>
            </p:cNvPr>
            <p:cNvPicPr>
              <a:picLocks noChangeAspect="1"/>
            </p:cNvPicPr>
            <p:nvPr/>
          </p:nvPicPr>
          <p:blipFill>
            <a:blip r:embed="rId4"/>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Rectangle 9"/>
          <p:cNvSpPr/>
          <p:nvPr/>
        </p:nvSpPr>
        <p:spPr>
          <a:xfrm>
            <a:off x="2431249" y="1097281"/>
            <a:ext cx="8030212" cy="2118136"/>
          </a:xfrm>
          <a:prstGeom prst="rect">
            <a:avLst/>
          </a:prstGeom>
          <a:noFill/>
        </p:spPr>
        <p:txBody>
          <a:bodyPr wrap="none" lIns="91440" tIns="45720" rIns="91440" bIns="45720">
            <a:prstTxWarp prst="textArchUp">
              <a:avLst>
                <a:gd name="adj" fmla="val 10774124"/>
              </a:avLst>
            </a:prstTxWarp>
            <a:spAutoFit/>
          </a:bodyPr>
          <a:lstStyle/>
          <a:p>
            <a:pPr algn="ctr"/>
            <a:r>
              <a:rPr lang="en-US" sz="9600" b="1" cap="none" spc="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Trình bày kết quả thảo luận</a:t>
            </a:r>
          </a:p>
        </p:txBody>
      </p:sp>
    </p:spTree>
    <p:extLst>
      <p:ext uri="{BB962C8B-B14F-4D97-AF65-F5344CB8AC3E}">
        <p14:creationId xmlns:p14="http://schemas.microsoft.com/office/powerpoint/2010/main" val="164319050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Subtitle 2"/>
          <p:cNvSpPr>
            <a:spLocks noGrp="1"/>
          </p:cNvSpPr>
          <p:nvPr>
            <p:ph type="subTitle" idx="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573"/>
            <a:ext cx="12192000" cy="6858000"/>
          </a:xfrm>
          <a:prstGeom prst="rect">
            <a:avLst/>
          </a:prstGeom>
        </p:spPr>
      </p:pic>
      <p:sp>
        <p:nvSpPr>
          <p:cNvPr id="5" name="Oval 4">
            <a:extLst>
              <a:ext uri="{FF2B5EF4-FFF2-40B4-BE49-F238E27FC236}">
                <a16:creationId xmlns:a16="http://schemas.microsoft.com/office/drawing/2014/main" id="{B25810D4-4446-491C-B73C-1317B2A1D394}"/>
              </a:ext>
            </a:extLst>
          </p:cNvPr>
          <p:cNvSpPr/>
          <p:nvPr/>
        </p:nvSpPr>
        <p:spPr>
          <a:xfrm>
            <a:off x="6096000" y="5874027"/>
            <a:ext cx="369735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Times New Roman" panose="02020603050405020304" pitchFamily="18" charset="0"/>
                <a:cs typeface="Times New Roman" panose="02020603050405020304" pitchFamily="18" charset="0"/>
              </a:rPr>
              <a:t>ĐỌC MẪU</a:t>
            </a:r>
          </a:p>
        </p:txBody>
      </p:sp>
    </p:spTree>
    <p:extLst>
      <p:ext uri="{BB962C8B-B14F-4D97-AF65-F5344CB8AC3E}">
        <p14:creationId xmlns:p14="http://schemas.microsoft.com/office/powerpoint/2010/main" val="303628014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926" y="0"/>
            <a:ext cx="11043976" cy="3832646"/>
          </a:xfrm>
          <a:prstGeom prst="rect">
            <a:avLst/>
          </a:prstGeom>
        </p:spPr>
      </p:pic>
      <p:pic>
        <p:nvPicPr>
          <p:cNvPr id="3" name="18">
            <a:extLst>
              <a:ext uri="{FF2B5EF4-FFF2-40B4-BE49-F238E27FC236}">
                <a16:creationId xmlns:a16="http://schemas.microsoft.com/office/drawing/2014/main" id="{E197C50A-5293-4975-8C45-BE86E80C6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3967089"/>
            <a:ext cx="2731786" cy="2912012"/>
          </a:xfrm>
          <a:prstGeom prst="rect">
            <a:avLst/>
          </a:prstGeom>
        </p:spPr>
      </p:pic>
      <p:sp>
        <p:nvSpPr>
          <p:cNvPr id="4" name="Cloud Callout 3"/>
          <p:cNvSpPr/>
          <p:nvPr/>
        </p:nvSpPr>
        <p:spPr>
          <a:xfrm rot="20431969" flipH="1">
            <a:off x="236288" y="2787358"/>
            <a:ext cx="1209162" cy="132514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626">
            <a:off x="609056" y="3030206"/>
            <a:ext cx="458777" cy="655644"/>
          </a:xfrm>
          <a:prstGeom prst="rect">
            <a:avLst/>
          </a:prstGeom>
        </p:spPr>
      </p:pic>
    </p:spTree>
    <p:extLst>
      <p:ext uri="{BB962C8B-B14F-4D97-AF65-F5344CB8AC3E}">
        <p14:creationId xmlns:p14="http://schemas.microsoft.com/office/powerpoint/2010/main" val="215822332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id="{E197C50A-5293-4975-8C45-BE86E80C60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967089"/>
            <a:ext cx="2731786" cy="2912012"/>
          </a:xfrm>
          <a:prstGeom prst="rect">
            <a:avLst/>
          </a:prstGeom>
        </p:spPr>
      </p:pic>
      <p:sp>
        <p:nvSpPr>
          <p:cNvPr id="3" name="Cloud Callout 2"/>
          <p:cNvSpPr/>
          <p:nvPr/>
        </p:nvSpPr>
        <p:spPr>
          <a:xfrm rot="328862">
            <a:off x="410647" y="2381251"/>
            <a:ext cx="3586542" cy="187742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849" y="477672"/>
            <a:ext cx="7358703" cy="5404513"/>
          </a:xfrm>
          <a:prstGeom prst="rect">
            <a:avLst/>
          </a:prstGeom>
        </p:spPr>
      </p:pic>
      <p:sp>
        <p:nvSpPr>
          <p:cNvPr id="5" name="TextBox 4"/>
          <p:cNvSpPr txBox="1"/>
          <p:nvPr/>
        </p:nvSpPr>
        <p:spPr>
          <a:xfrm>
            <a:off x="993080" y="2535133"/>
            <a:ext cx="2685839" cy="1569660"/>
          </a:xfrm>
          <a:prstGeom prst="rect">
            <a:avLst/>
          </a:prstGeom>
          <a:noFill/>
        </p:spPr>
        <p:txBody>
          <a:bodyPr wrap="square" rtlCol="0">
            <a:spAutoFit/>
          </a:bodyPr>
          <a:lstStyle/>
          <a:p>
            <a:r>
              <a:rPr lang="vi-VN" sz="3200">
                <a:latin typeface="+mj-lt"/>
              </a:rPr>
              <a:t>Họ là công nhân. Họ đang may </a:t>
            </a:r>
            <a:r>
              <a:rPr lang="en-US" sz="3200">
                <a:latin typeface="Times New Roman" pitchFamily="18" charset="0"/>
                <a:cs typeface="Times New Roman" pitchFamily="18" charset="0"/>
              </a:rPr>
              <a:t>giày</a:t>
            </a:r>
          </a:p>
        </p:txBody>
      </p:sp>
    </p:spTree>
    <p:extLst>
      <p:ext uri="{BB962C8B-B14F-4D97-AF65-F5344CB8AC3E}">
        <p14:creationId xmlns:p14="http://schemas.microsoft.com/office/powerpoint/2010/main" val="3980292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id="{E197C50A-5293-4975-8C45-BE86E80C60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967089"/>
            <a:ext cx="2731786" cy="2912012"/>
          </a:xfrm>
          <a:prstGeom prst="rect">
            <a:avLst/>
          </a:prstGeom>
        </p:spPr>
      </p:pic>
      <p:sp>
        <p:nvSpPr>
          <p:cNvPr id="3" name="Cloud Callout 2"/>
          <p:cNvSpPr/>
          <p:nvPr/>
        </p:nvSpPr>
        <p:spPr>
          <a:xfrm rot="21405117">
            <a:off x="1077479" y="1725936"/>
            <a:ext cx="3559342" cy="221973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a:t>Chú</a:t>
            </a:r>
            <a:r>
              <a:rPr lang="en-US"/>
              <a:t>  </a:t>
            </a:r>
            <a:r>
              <a:rPr lang="vi-VN"/>
              <a:t>ấ</a:t>
            </a:r>
            <a:r>
              <a:rPr lang="en-US" b="1" i="1"/>
              <a:t>Chú</a:t>
            </a:r>
            <a:r>
              <a:rPr lang="en-US"/>
              <a:t>  </a:t>
            </a:r>
            <a:r>
              <a:rPr lang="vi-VN"/>
              <a:t>ấy là bác sĩ. </a:t>
            </a:r>
            <a:r>
              <a:rPr lang="en-US"/>
              <a:t> chú </a:t>
            </a:r>
            <a:r>
              <a:rPr lang="vi-VN"/>
              <a:t>ấy dang khám bệnh cho em bé.</a:t>
            </a:r>
            <a:endParaRPr lang="en-US"/>
          </a:p>
          <a:p>
            <a:r>
              <a:rPr lang="vi-VN"/>
              <a:t>y là bác sĩ. </a:t>
            </a:r>
            <a:r>
              <a:rPr lang="en-US"/>
              <a:t> chú </a:t>
            </a:r>
            <a:r>
              <a:rPr lang="vi-VN"/>
              <a:t>ấy dang khám bệnh cho em bé.</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04" y="0"/>
            <a:ext cx="6632811" cy="6277969"/>
          </a:xfrm>
          <a:prstGeom prst="rect">
            <a:avLst/>
          </a:prstGeom>
        </p:spPr>
      </p:pic>
      <p:sp>
        <p:nvSpPr>
          <p:cNvPr id="5" name="TextBox 4"/>
          <p:cNvSpPr txBox="1"/>
          <p:nvPr/>
        </p:nvSpPr>
        <p:spPr>
          <a:xfrm>
            <a:off x="1569831" y="2061018"/>
            <a:ext cx="2524836" cy="1815882"/>
          </a:xfrm>
          <a:prstGeom prst="rect">
            <a:avLst/>
          </a:prstGeom>
          <a:noFill/>
        </p:spPr>
        <p:txBody>
          <a:bodyPr wrap="square" rtlCol="0">
            <a:spAutoFit/>
          </a:bodyPr>
          <a:lstStyle/>
          <a:p>
            <a:r>
              <a:rPr lang="en-US" sz="2800">
                <a:latin typeface="Times New Roman" pitchFamily="18" charset="0"/>
                <a:cs typeface="Times New Roman" pitchFamily="18" charset="0"/>
              </a:rPr>
              <a:t>Chú  </a:t>
            </a:r>
            <a:r>
              <a:rPr lang="vi-VN" sz="2800">
                <a:latin typeface="Times New Roman" pitchFamily="18" charset="0"/>
                <a:cs typeface="Times New Roman" pitchFamily="18" charset="0"/>
              </a:rPr>
              <a:t>ấy là bác sĩ. </a:t>
            </a:r>
            <a:r>
              <a:rPr lang="en-US" sz="2800">
                <a:latin typeface="Times New Roman" pitchFamily="18" charset="0"/>
                <a:cs typeface="Times New Roman" pitchFamily="18" charset="0"/>
              </a:rPr>
              <a:t> chú </a:t>
            </a:r>
            <a:r>
              <a:rPr lang="vi-VN" sz="2800">
                <a:latin typeface="Times New Roman" pitchFamily="18" charset="0"/>
                <a:cs typeface="Times New Roman" pitchFamily="18" charset="0"/>
              </a:rPr>
              <a:t>ấy </a:t>
            </a:r>
            <a:r>
              <a:rPr lang="en-US" sz="2800">
                <a:latin typeface="Times New Roman" pitchFamily="18" charset="0"/>
                <a:cs typeface="Times New Roman" pitchFamily="18" charset="0"/>
              </a:rPr>
              <a:t>đ</a:t>
            </a:r>
            <a:r>
              <a:rPr lang="vi-VN" sz="2800">
                <a:latin typeface="Times New Roman" pitchFamily="18" charset="0"/>
                <a:cs typeface="Times New Roman" pitchFamily="18" charset="0"/>
              </a:rPr>
              <a:t>ang khám bệnh cho em bé.</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4162557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id="{E197C50A-5293-4975-8C45-BE86E80C60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967089"/>
            <a:ext cx="2731786" cy="2912012"/>
          </a:xfrm>
          <a:prstGeom prst="rect">
            <a:avLst/>
          </a:prstGeom>
        </p:spPr>
      </p:pic>
      <p:sp>
        <p:nvSpPr>
          <p:cNvPr id="3" name="Cloud Callout 2"/>
          <p:cNvSpPr/>
          <p:nvPr/>
        </p:nvSpPr>
        <p:spPr>
          <a:xfrm>
            <a:off x="856095" y="1096181"/>
            <a:ext cx="3449181" cy="239089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979" y="95534"/>
            <a:ext cx="6741993" cy="6550926"/>
          </a:xfrm>
          <a:prstGeom prst="rect">
            <a:avLst/>
          </a:prstGeom>
        </p:spPr>
      </p:pic>
      <p:sp>
        <p:nvSpPr>
          <p:cNvPr id="5" name="TextBox 4"/>
          <p:cNvSpPr txBox="1"/>
          <p:nvPr/>
        </p:nvSpPr>
        <p:spPr>
          <a:xfrm>
            <a:off x="1286240" y="1661322"/>
            <a:ext cx="3232436" cy="1569660"/>
          </a:xfrm>
          <a:prstGeom prst="rect">
            <a:avLst/>
          </a:prstGeom>
          <a:noFill/>
        </p:spPr>
        <p:txBody>
          <a:bodyPr wrap="square" rtlCol="0">
            <a:spAutoFit/>
          </a:bodyPr>
          <a:lstStyle/>
          <a:p>
            <a:r>
              <a:rPr lang="vi-VN" sz="3200">
                <a:latin typeface="Times New Roman" pitchFamily="18" charset="0"/>
                <a:cs typeface="Times New Roman" pitchFamily="18" charset="0"/>
              </a:rPr>
              <a:t>Cô ấy là công an. Cô ấy </a:t>
            </a:r>
            <a:r>
              <a:rPr lang="en-US" sz="3200">
                <a:latin typeface="Times New Roman" pitchFamily="18" charset="0"/>
                <a:cs typeface="Times New Roman" pitchFamily="18" charset="0"/>
              </a:rPr>
              <a:t>đ</a:t>
            </a:r>
            <a:r>
              <a:rPr lang="vi-VN" sz="3200">
                <a:latin typeface="Times New Roman" pitchFamily="18" charset="0"/>
                <a:cs typeface="Times New Roman" pitchFamily="18" charset="0"/>
              </a:rPr>
              <a:t>ang </a:t>
            </a:r>
            <a:r>
              <a:rPr lang="en-US" sz="3200">
                <a:latin typeface="Times New Roman" pitchFamily="18" charset="0"/>
                <a:cs typeface="Times New Roman" pitchFamily="18" charset="0"/>
              </a:rPr>
              <a:t>đ</a:t>
            </a:r>
            <a:r>
              <a:rPr lang="vi-VN" sz="3200">
                <a:latin typeface="Times New Roman" pitchFamily="18" charset="0"/>
                <a:cs typeface="Times New Roman" pitchFamily="18" charset="0"/>
              </a:rPr>
              <a:t>iều tiết giao thông.</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4162557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4"/>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5" name="14">
            <a:extLst>
              <a:ext uri="{FF2B5EF4-FFF2-40B4-BE49-F238E27FC236}">
                <a16:creationId xmlns:a16="http://schemas.microsoft.com/office/drawing/2014/main" id="{C31A4F60-4725-422C-8001-34F08437E5D6}"/>
              </a:ext>
            </a:extLst>
          </p:cNvPr>
          <p:cNvGrpSpPr/>
          <p:nvPr/>
        </p:nvGrpSpPr>
        <p:grpSpPr>
          <a:xfrm>
            <a:off x="3249638" y="1412876"/>
            <a:ext cx="6372034" cy="2016125"/>
            <a:chOff x="2118480" y="1316166"/>
            <a:chExt cx="1806894" cy="1512168"/>
          </a:xfrm>
        </p:grpSpPr>
        <p:sp>
          <p:nvSpPr>
            <p:cNvPr id="46" name="15">
              <a:extLst>
                <a:ext uri="{FF2B5EF4-FFF2-40B4-BE49-F238E27FC236}">
                  <a16:creationId xmlns:a16="http://schemas.microsoft.com/office/drawing/2014/main" id="{F6B05650-437F-4B5C-865F-8CC1D60FC64C}"/>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7" name="TextBox 67">
              <a:extLst>
                <a:ext uri="{FF2B5EF4-FFF2-40B4-BE49-F238E27FC236}">
                  <a16:creationId xmlns:a16="http://schemas.microsoft.com/office/drawing/2014/main" id="{49A7C333-A5CB-4328-BD84-3EF2760F4B21}"/>
                </a:ext>
              </a:extLst>
            </p:cNvPr>
            <p:cNvSpPr txBox="1"/>
            <p:nvPr/>
          </p:nvSpPr>
          <p:spPr>
            <a:xfrm>
              <a:off x="2208337" y="1556684"/>
              <a:ext cx="1717037"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5+6</a:t>
              </a:r>
              <a:r>
                <a:rPr kumimoji="0" lang="en-US" altLang="zh-CN" sz="8000" b="0" i="0" u="none" strike="noStrike" kern="1200" cap="none" spc="300" normalizeH="0" noProof="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pic>
        <p:nvPicPr>
          <p:cNvPr id="48" name="Picture 4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638" y="253195"/>
            <a:ext cx="6147580" cy="900356"/>
          </a:xfrm>
          <a:prstGeom prst="rect">
            <a:avLst/>
          </a:prstGeom>
        </p:spPr>
      </p:pic>
    </p:spTree>
    <p:extLst>
      <p:ext uri="{BB962C8B-B14F-4D97-AF65-F5344CB8AC3E}">
        <p14:creationId xmlns:p14="http://schemas.microsoft.com/office/powerpoint/2010/main" val="393014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95" y="142329"/>
            <a:ext cx="1173593" cy="1042937"/>
          </a:xfrm>
          <a:prstGeom prst="rect">
            <a:avLst/>
          </a:prstGeom>
        </p:spPr>
      </p:pic>
      <p:sp>
        <p:nvSpPr>
          <p:cNvPr id="3" name="TextBox 2"/>
          <p:cNvSpPr txBox="1"/>
          <p:nvPr/>
        </p:nvSpPr>
        <p:spPr>
          <a:xfrm>
            <a:off x="1774209" y="402188"/>
            <a:ext cx="10085695" cy="523220"/>
          </a:xfrm>
          <a:prstGeom prst="rect">
            <a:avLst/>
          </a:prstGeom>
          <a:noFill/>
        </p:spPr>
        <p:txBody>
          <a:bodyPr wrap="square" rtlCol="0">
            <a:spAutoFit/>
          </a:bodyPr>
          <a:lstStyle/>
          <a:p>
            <a:r>
              <a:rPr lang="en-US" sz="2800">
                <a:solidFill>
                  <a:schemeClr val="accent5">
                    <a:lumMod val="50000"/>
                  </a:schemeClr>
                </a:solidFill>
              </a:rPr>
              <a:t>1.</a:t>
            </a:r>
            <a:r>
              <a:rPr lang="en-US" sz="2800"/>
              <a:t> Nói những điều em biết về một nghề nghiệp em yêu thích.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1368" y="4177097"/>
            <a:ext cx="1748882" cy="20322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0873" y="3975221"/>
            <a:ext cx="2873481" cy="24359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603" y="3932497"/>
            <a:ext cx="2869785" cy="203220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76" y="1108322"/>
            <a:ext cx="2131225" cy="213122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04" y="3790644"/>
            <a:ext cx="2379167" cy="231591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6559" y="1108321"/>
            <a:ext cx="3107423" cy="2333625"/>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0172" y="1108321"/>
            <a:ext cx="2341465" cy="2067951"/>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6371" y="1110490"/>
            <a:ext cx="2143125" cy="2143125"/>
          </a:xfrm>
          <a:prstGeom prst="rect">
            <a:avLst/>
          </a:prstGeom>
        </p:spPr>
      </p:pic>
    </p:spTree>
    <p:extLst>
      <p:ext uri="{BB962C8B-B14F-4D97-AF65-F5344CB8AC3E}">
        <p14:creationId xmlns:p14="http://schemas.microsoft.com/office/powerpoint/2010/main" val="7488596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613" y="4581975"/>
            <a:ext cx="2743784" cy="2276025"/>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4" y="48731"/>
            <a:ext cx="4965895" cy="3819374"/>
          </a:xfrm>
          <a:prstGeom prst="rect">
            <a:avLst/>
          </a:prstGeom>
        </p:spPr>
      </p:pic>
      <p:pic>
        <p:nvPicPr>
          <p:cNvPr id="20" name="Picture 1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894" y="3409947"/>
            <a:ext cx="76211" cy="38105"/>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406" y="4881928"/>
            <a:ext cx="2532186" cy="1967774"/>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0987" y="4649129"/>
            <a:ext cx="2773506" cy="2108075"/>
          </a:xfrm>
          <a:prstGeom prst="rect">
            <a:avLst/>
          </a:prstGeom>
        </p:spPr>
      </p:pic>
      <p:grpSp>
        <p:nvGrpSpPr>
          <p:cNvPr id="22" name="Group 21"/>
          <p:cNvGrpSpPr/>
          <p:nvPr/>
        </p:nvGrpSpPr>
        <p:grpSpPr>
          <a:xfrm>
            <a:off x="4295471" y="3113910"/>
            <a:ext cx="6832560" cy="668283"/>
            <a:chOff x="4928518" y="2096599"/>
            <a:chExt cx="6832560" cy="668283"/>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7626">
              <a:off x="4928518" y="2096599"/>
              <a:ext cx="458777" cy="655644"/>
            </a:xfrm>
            <a:prstGeom prst="rect">
              <a:avLst/>
            </a:prstGeom>
          </p:spPr>
        </p:pic>
        <p:sp>
          <p:nvSpPr>
            <p:cNvPr id="18" name="TextBox 17"/>
            <p:cNvSpPr txBox="1"/>
            <p:nvPr/>
          </p:nvSpPr>
          <p:spPr>
            <a:xfrm>
              <a:off x="5489523" y="2241662"/>
              <a:ext cx="6271555" cy="523220"/>
            </a:xfrm>
            <a:prstGeom prst="rect">
              <a:avLst/>
            </a:prstGeom>
            <a:noFill/>
          </p:spPr>
          <p:txBody>
            <a:bodyPr wrap="square" rtlCol="0">
              <a:spAutoFit/>
            </a:bodyPr>
            <a:lstStyle/>
            <a:p>
              <a:r>
                <a:rPr lang="en-US" sz="2800">
                  <a:latin typeface="Times New Roman" pitchFamily="18" charset="0"/>
                  <a:cs typeface="Times New Roman" pitchFamily="18" charset="0"/>
                </a:rPr>
                <a:t>Nghề đó có ích lợi gì đối với cuộc sống ?</a:t>
              </a:r>
            </a:p>
          </p:txBody>
        </p:sp>
      </p:grpSp>
      <p:grpSp>
        <p:nvGrpSpPr>
          <p:cNvPr id="21" name="Group 20"/>
          <p:cNvGrpSpPr/>
          <p:nvPr/>
        </p:nvGrpSpPr>
        <p:grpSpPr>
          <a:xfrm>
            <a:off x="5003056" y="1909687"/>
            <a:ext cx="7095862" cy="756617"/>
            <a:chOff x="5096137" y="980479"/>
            <a:chExt cx="7095862" cy="756617"/>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7626">
              <a:off x="5096137" y="980479"/>
              <a:ext cx="458777" cy="655644"/>
            </a:xfrm>
            <a:prstGeom prst="rect">
              <a:avLst/>
            </a:prstGeom>
          </p:spPr>
        </p:pic>
        <p:sp>
          <p:nvSpPr>
            <p:cNvPr id="19" name="Rectangle 18"/>
            <p:cNvSpPr/>
            <p:nvPr/>
          </p:nvSpPr>
          <p:spPr>
            <a:xfrm>
              <a:off x="5489523" y="1029210"/>
              <a:ext cx="6702476" cy="707886"/>
            </a:xfrm>
            <a:prstGeom prst="rect">
              <a:avLst/>
            </a:prstGeom>
            <a:noFill/>
          </p:spPr>
          <p:txBody>
            <a:bodyPr wrap="none" lIns="91440" tIns="45720" rIns="91440" bIns="45720">
              <a:spAutoFit/>
            </a:bodyPr>
            <a:lstStyle/>
            <a:p>
              <a:pPr algn="ctr"/>
              <a:r>
                <a:rPr lang="en-US" sz="40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T</a:t>
              </a:r>
              <a:r>
                <a:rPr lang="vi-VN"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ại sao</a:t>
              </a:r>
              <a:r>
                <a:rPr lang="en-US"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 em</a:t>
              </a:r>
              <a:r>
                <a:rPr lang="vi-VN"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 lại chọn ngh</a:t>
              </a:r>
              <a:r>
                <a:rPr lang="en-US"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ề </a:t>
              </a:r>
              <a:r>
                <a:rPr lang="vi-VN"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nghiệp đó</a:t>
              </a:r>
              <a:r>
                <a:rPr lang="en-US"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 </a:t>
              </a:r>
              <a:endParaRPr lang="en-US"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endParaRPr>
            </a:p>
          </p:txBody>
        </p:sp>
      </p:grpSp>
    </p:spTree>
    <p:extLst>
      <p:ext uri="{BB962C8B-B14F-4D97-AF65-F5344CB8AC3E}">
        <p14:creationId xmlns:p14="http://schemas.microsoft.com/office/powerpoint/2010/main" val="1915993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0476" y="488016"/>
            <a:ext cx="8117285" cy="931176"/>
            <a:chOff x="1790476" y="488016"/>
            <a:chExt cx="8117285" cy="931176"/>
          </a:xfrm>
        </p:grpSpPr>
        <p:grpSp>
          <p:nvGrpSpPr>
            <p:cNvPr id="2" name="Google Shape;378;p32">
              <a:extLst>
                <a:ext uri="{FF2B5EF4-FFF2-40B4-BE49-F238E27FC236}">
                  <a16:creationId xmlns:a16="http://schemas.microsoft.com/office/drawing/2014/main" id="{8DBAB0A9-3C5D-44B8-8CEA-115B6D375EC5}"/>
                </a:ext>
              </a:extLst>
            </p:cNvPr>
            <p:cNvGrpSpPr/>
            <p:nvPr/>
          </p:nvGrpSpPr>
          <p:grpSpPr>
            <a:xfrm>
              <a:off x="1790476" y="488016"/>
              <a:ext cx="8117285" cy="931176"/>
              <a:chOff x="603225" y="2182575"/>
              <a:chExt cx="2577800" cy="424450"/>
            </a:xfrm>
          </p:grpSpPr>
          <p:sp>
            <p:nvSpPr>
              <p:cNvPr id="3"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TextBox 5"/>
            <p:cNvSpPr txBox="1"/>
            <p:nvPr/>
          </p:nvSpPr>
          <p:spPr>
            <a:xfrm>
              <a:off x="3589361" y="488016"/>
              <a:ext cx="5076967" cy="830997"/>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Luyện viết đoạn</a:t>
              </a:r>
            </a:p>
          </p:txBody>
        </p:sp>
      </p:grpSp>
      <p:sp>
        <p:nvSpPr>
          <p:cNvPr id="7" name="TextBox 6"/>
          <p:cNvSpPr txBox="1"/>
          <p:nvPr/>
        </p:nvSpPr>
        <p:spPr>
          <a:xfrm>
            <a:off x="136478" y="1691818"/>
            <a:ext cx="11805313" cy="584775"/>
          </a:xfrm>
          <a:prstGeom prst="rect">
            <a:avLst/>
          </a:prstGeom>
          <a:noFill/>
        </p:spPr>
        <p:txBody>
          <a:bodyPr wrap="square" rtlCol="0">
            <a:spAutoFit/>
          </a:bodyPr>
          <a:lstStyle/>
          <a:p>
            <a:pPr lvl="0"/>
            <a:r>
              <a:rPr lang="en-US" sz="3200">
                <a:solidFill>
                  <a:srgbClr val="FF0000"/>
                </a:solidFill>
              </a:rPr>
              <a:t>2</a:t>
            </a:r>
            <a:r>
              <a:rPr lang="en-US" sz="3200"/>
              <a:t>.  </a:t>
            </a:r>
            <a:r>
              <a:rPr lang="vi-VN" sz="3200"/>
              <a:t>Viết 4-5 câu kê v</a:t>
            </a:r>
            <a:r>
              <a:rPr lang="en-US" sz="3200"/>
              <a:t>ề</a:t>
            </a:r>
            <a:r>
              <a:rPr lang="vi-VN" sz="3200"/>
              <a:t> công việc c</a:t>
            </a:r>
            <a:r>
              <a:rPr lang="en-US" sz="3200"/>
              <a:t>ủa</a:t>
            </a:r>
            <a:r>
              <a:rPr lang="vi-VN" sz="3200"/>
              <a:t> một người mà em biết.</a:t>
            </a:r>
            <a:endParaRPr lang="en-US" sz="3200"/>
          </a:p>
        </p:txBody>
      </p:sp>
      <p:sp>
        <p:nvSpPr>
          <p:cNvPr id="9" name="Rectangle 8"/>
          <p:cNvSpPr/>
          <p:nvPr/>
        </p:nvSpPr>
        <p:spPr>
          <a:xfrm>
            <a:off x="4709685" y="2276593"/>
            <a:ext cx="1984839" cy="923330"/>
          </a:xfrm>
          <a:prstGeom prst="rect">
            <a:avLst/>
          </a:prstGeom>
          <a:noFill/>
        </p:spPr>
        <p:txBody>
          <a:bodyPr wrap="none" lIns="91440" tIns="45720" rIns="91440" bIns="45720">
            <a:spAutoFit/>
          </a:bodyPr>
          <a:lstStyle/>
          <a:p>
            <a:pPr algn="ctr"/>
            <a:r>
              <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Gợi ý</a:t>
            </a:r>
          </a:p>
        </p:txBody>
      </p:sp>
      <p:sp>
        <p:nvSpPr>
          <p:cNvPr id="10" name="TextBox 9"/>
          <p:cNvSpPr txBox="1"/>
          <p:nvPr/>
        </p:nvSpPr>
        <p:spPr>
          <a:xfrm>
            <a:off x="1790476" y="3390314"/>
            <a:ext cx="9196392" cy="523220"/>
          </a:xfrm>
          <a:prstGeom prst="rect">
            <a:avLst/>
          </a:prstGeom>
          <a:noFill/>
        </p:spPr>
        <p:txBody>
          <a:bodyPr wrap="square" rtlCol="0">
            <a:spAutoFit/>
          </a:bodyPr>
          <a:lstStyle/>
          <a:p>
            <a:r>
              <a:rPr lang="en-US" sz="2800"/>
              <a:t>- Em muốn kể về ai ? Người đó àm công việc gì ?</a:t>
            </a:r>
          </a:p>
        </p:txBody>
      </p:sp>
      <p:sp>
        <p:nvSpPr>
          <p:cNvPr id="11" name="TextBox 10"/>
          <p:cNvSpPr txBox="1"/>
          <p:nvPr/>
        </p:nvSpPr>
        <p:spPr>
          <a:xfrm>
            <a:off x="1855293" y="4029035"/>
            <a:ext cx="5708784" cy="523220"/>
          </a:xfrm>
          <a:prstGeom prst="rect">
            <a:avLst/>
          </a:prstGeom>
          <a:noFill/>
        </p:spPr>
        <p:txBody>
          <a:bodyPr wrap="square" rtlCol="0">
            <a:spAutoFit/>
          </a:bodyPr>
          <a:lstStyle/>
          <a:p>
            <a:pPr marL="285750" indent="-285750">
              <a:buFontTx/>
              <a:buChar char="-"/>
            </a:pPr>
            <a:r>
              <a:rPr lang="en-US" sz="2800"/>
              <a:t>Người đó làm việc ở đâu ?</a:t>
            </a:r>
          </a:p>
        </p:txBody>
      </p:sp>
      <p:sp>
        <p:nvSpPr>
          <p:cNvPr id="12" name="TextBox 11"/>
          <p:cNvSpPr txBox="1"/>
          <p:nvPr/>
        </p:nvSpPr>
        <p:spPr>
          <a:xfrm>
            <a:off x="1875045" y="4724029"/>
            <a:ext cx="5669280" cy="523220"/>
          </a:xfrm>
          <a:prstGeom prst="rect">
            <a:avLst/>
          </a:prstGeom>
          <a:noFill/>
        </p:spPr>
        <p:txBody>
          <a:bodyPr wrap="square" rtlCol="0">
            <a:spAutoFit/>
          </a:bodyPr>
          <a:lstStyle/>
          <a:p>
            <a:r>
              <a:rPr lang="en-US" sz="2800"/>
              <a:t>- Công việc đó đem lại lọi ích gì ?</a:t>
            </a:r>
          </a:p>
        </p:txBody>
      </p:sp>
      <p:sp>
        <p:nvSpPr>
          <p:cNvPr id="13" name="TextBox 12"/>
          <p:cNvSpPr txBox="1"/>
          <p:nvPr/>
        </p:nvSpPr>
        <p:spPr>
          <a:xfrm>
            <a:off x="1875677" y="5458263"/>
            <a:ext cx="7202658" cy="523220"/>
          </a:xfrm>
          <a:prstGeom prst="rect">
            <a:avLst/>
          </a:prstGeom>
          <a:noFill/>
        </p:spPr>
        <p:txBody>
          <a:bodyPr wrap="square" rtlCol="0">
            <a:spAutoFit/>
          </a:bodyPr>
          <a:lstStyle/>
          <a:p>
            <a:r>
              <a:rPr lang="en-US" sz="2800"/>
              <a:t>- Em có suy nghĩ gì về công việc đó ?</a:t>
            </a:r>
          </a:p>
        </p:txBody>
      </p:sp>
      <p:pic>
        <p:nvPicPr>
          <p:cNvPr id="14" name="18">
            <a:extLst>
              <a:ext uri="{FF2B5EF4-FFF2-40B4-BE49-F238E27FC236}">
                <a16:creationId xmlns:a16="http://schemas.microsoft.com/office/drawing/2014/main" id="{E197C50A-5293-4975-8C45-BE86E80C60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9620975" y="4043102"/>
            <a:ext cx="2731786" cy="2912012"/>
          </a:xfrm>
          <a:prstGeom prst="rect">
            <a:avLst/>
          </a:prstGeom>
        </p:spPr>
      </p:pic>
    </p:spTree>
    <p:extLst>
      <p:ext uri="{BB962C8B-B14F-4D97-AF65-F5344CB8AC3E}">
        <p14:creationId xmlns:p14="http://schemas.microsoft.com/office/powerpoint/2010/main" val="2418682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xEl>
                                              <p:pRg st="0" end="0"/>
                                            </p:txEl>
                                          </p:spTgt>
                                        </p:tgtEl>
                                        <p:attrNameLst>
                                          <p:attrName>r</p:attrName>
                                        </p:attrNameLst>
                                      </p:cBhvr>
                                    </p:animRot>
                                    <p:animRot by="-240000">
                                      <p:cBhvr>
                                        <p:cTn id="12" dur="200" fill="hold">
                                          <p:stCondLst>
                                            <p:cond delay="200"/>
                                          </p:stCondLst>
                                        </p:cTn>
                                        <p:tgtEl>
                                          <p:spTgt spid="9">
                                            <p:txEl>
                                              <p:pRg st="0" end="0"/>
                                            </p:txEl>
                                          </p:spTgt>
                                        </p:tgtEl>
                                        <p:attrNameLst>
                                          <p:attrName>r</p:attrName>
                                        </p:attrNameLst>
                                      </p:cBhvr>
                                    </p:animRot>
                                    <p:animRot by="240000">
                                      <p:cBhvr>
                                        <p:cTn id="13" dur="200" fill="hold">
                                          <p:stCondLst>
                                            <p:cond delay="400"/>
                                          </p:stCondLst>
                                        </p:cTn>
                                        <p:tgtEl>
                                          <p:spTgt spid="9">
                                            <p:txEl>
                                              <p:pRg st="0" end="0"/>
                                            </p:txEl>
                                          </p:spTgt>
                                        </p:tgtEl>
                                        <p:attrNameLst>
                                          <p:attrName>r</p:attrName>
                                        </p:attrNameLst>
                                      </p:cBhvr>
                                    </p:animRot>
                                    <p:animRot by="-240000">
                                      <p:cBhvr>
                                        <p:cTn id="14" dur="200" fill="hold">
                                          <p:stCondLst>
                                            <p:cond delay="600"/>
                                          </p:stCondLst>
                                        </p:cTn>
                                        <p:tgtEl>
                                          <p:spTgt spid="9">
                                            <p:txEl>
                                              <p:pRg st="0" end="0"/>
                                            </p:txEl>
                                          </p:spTgt>
                                        </p:tgtEl>
                                        <p:attrNameLst>
                                          <p:attrName>r</p:attrName>
                                        </p:attrNameLst>
                                      </p:cBhvr>
                                    </p:animRot>
                                    <p:animRot by="120000">
                                      <p:cBhvr>
                                        <p:cTn id="15" dur="200" fill="hold">
                                          <p:stCondLst>
                                            <p:cond delay="800"/>
                                          </p:stCondLst>
                                        </p:cTn>
                                        <p:tgtEl>
                                          <p:spTgt spid="9">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9F1006-9479-4FF8-9DE4-22887B6C0B0E}"/>
              </a:ext>
            </a:extLst>
          </p:cNvPr>
          <p:cNvSpPr/>
          <p:nvPr/>
        </p:nvSpPr>
        <p:spPr>
          <a:xfrm>
            <a:off x="487015" y="404336"/>
            <a:ext cx="10664687" cy="5632311"/>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  7)           </a:t>
            </a:r>
            <a:r>
              <a:rPr lang="vi-VN" sz="4000" dirty="0">
                <a:solidFill>
                  <a:srgbClr val="000000"/>
                </a:solidFill>
                <a:highlight>
                  <a:srgbClr val="00FF00"/>
                </a:highlight>
                <a:latin typeface="Times New Roman" panose="02020603050405020304" pitchFamily="18" charset="0"/>
                <a:cs typeface="Times New Roman" panose="02020603050405020304" pitchFamily="18" charset="0"/>
              </a:rPr>
              <a:t>Bác em là một bác sĩ. Công việc của bác là khám và chữa bệnh cho bệnh nhân. Hằng ngày, bác đi làm từ sớm đến tối khuya. Công việc tuy mệt nhọc nhưng đem lại nhiều lợi ích cho xã hội. </a:t>
            </a:r>
            <a:r>
              <a:rPr lang="en-US" sz="4000" dirty="0">
                <a:solidFill>
                  <a:srgbClr val="000000"/>
                </a:solidFill>
                <a:highlight>
                  <a:srgbClr val="00FF00"/>
                </a:highlight>
                <a:latin typeface="Times New Roman" panose="02020603050405020304" pitchFamily="18" charset="0"/>
                <a:cs typeface="Times New Roman" panose="02020603050405020304" pitchFamily="18" charset="0"/>
              </a:rPr>
              <a:t>  </a:t>
            </a:r>
            <a:r>
              <a:rPr lang="vi-VN" sz="4000" dirty="0">
                <a:solidFill>
                  <a:srgbClr val="000000"/>
                </a:solidFill>
                <a:highlight>
                  <a:srgbClr val="00FF00"/>
                </a:highlight>
                <a:latin typeface="Times New Roman" panose="02020603050405020304" pitchFamily="18" charset="0"/>
                <a:cs typeface="Times New Roman" panose="02020603050405020304" pitchFamily="18" charset="0"/>
              </a:rPr>
              <a:t>Em rất tự hào về bác của em.</a:t>
            </a:r>
            <a:endParaRPr lang="en-US" sz="4000" dirty="0">
              <a:solidFill>
                <a:srgbClr val="000000"/>
              </a:solidFill>
              <a:highlight>
                <a:srgbClr val="00FF00"/>
              </a:highlight>
              <a:latin typeface="Times New Roman" panose="02020603050405020304" pitchFamily="18" charset="0"/>
              <a:cs typeface="Times New Roman" panose="02020603050405020304" pitchFamily="18" charset="0"/>
            </a:endParaRPr>
          </a:p>
          <a:p>
            <a:endParaRPr lang="en-US" sz="4000" dirty="0">
              <a:solidFill>
                <a:srgbClr val="000000"/>
              </a:solidFill>
              <a:latin typeface="Times New Roman" panose="02020603050405020304" pitchFamily="18" charset="0"/>
              <a:cs typeface="Times New Roman" panose="02020603050405020304" pitchFamily="18" charset="0"/>
            </a:endParaRPr>
          </a:p>
          <a:p>
            <a:endParaRPr lang="en-US" sz="4000" dirty="0">
              <a:solidFill>
                <a:srgbClr val="000000"/>
              </a:solidFill>
              <a:latin typeface="Times New Roman" panose="02020603050405020304" pitchFamily="18" charset="0"/>
              <a:cs typeface="Times New Roman" panose="02020603050405020304" pitchFamily="18" charset="0"/>
            </a:endParaRPr>
          </a:p>
          <a:p>
            <a:r>
              <a:rPr lang="en-US" sz="4000" dirty="0">
                <a:solidFill>
                  <a:srgbClr val="000000"/>
                </a:solidFill>
                <a:latin typeface="Times New Roman" panose="02020603050405020304" pitchFamily="18" charset="0"/>
                <a:cs typeface="Times New Roman" panose="02020603050405020304" pitchFamily="18" charset="0"/>
              </a:rPr>
              <a:t>       8)      </a:t>
            </a:r>
            <a:r>
              <a:rPr lang="vi-VN" sz="4000" dirty="0">
                <a:solidFill>
                  <a:srgbClr val="000000"/>
                </a:solidFill>
                <a:highlight>
                  <a:srgbClr val="00FFFF"/>
                </a:highlight>
                <a:latin typeface="Times New Roman" panose="02020603050405020304" pitchFamily="18" charset="0"/>
                <a:cs typeface="Times New Roman" panose="02020603050405020304" pitchFamily="18" charset="0"/>
              </a:rPr>
              <a:t>Sau này lớn lên, em mong sẽ trở thành một bác sĩ giống như bác.</a:t>
            </a:r>
            <a:endParaRPr lang="en-US" sz="4000" dirty="0">
              <a:highlight>
                <a:srgbClr val="00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66606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90476" y="488016"/>
            <a:ext cx="8117285" cy="931176"/>
            <a:chOff x="1790476" y="488016"/>
            <a:chExt cx="8117285" cy="931176"/>
          </a:xfrm>
        </p:grpSpPr>
        <p:grpSp>
          <p:nvGrpSpPr>
            <p:cNvPr id="3" name="Google Shape;378;p32">
              <a:extLst>
                <a:ext uri="{FF2B5EF4-FFF2-40B4-BE49-F238E27FC236}">
                  <a16:creationId xmlns:a16="http://schemas.microsoft.com/office/drawing/2014/main" id="{8DBAB0A9-3C5D-44B8-8CEA-115B6D375EC5}"/>
                </a:ext>
              </a:extLst>
            </p:cNvPr>
            <p:cNvGrpSpPr/>
            <p:nvPr/>
          </p:nvGrpSpPr>
          <p:grpSpPr>
            <a:xfrm>
              <a:off x="1790476" y="488016"/>
              <a:ext cx="8117285" cy="931176"/>
              <a:chOff x="603225" y="2182575"/>
              <a:chExt cx="2577800" cy="424450"/>
            </a:xfrm>
          </p:grpSpPr>
          <p:sp>
            <p:nvSpPr>
              <p:cNvPr id="5"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TextBox 3"/>
            <p:cNvSpPr txBox="1"/>
            <p:nvPr/>
          </p:nvSpPr>
          <p:spPr>
            <a:xfrm>
              <a:off x="3589361" y="488016"/>
              <a:ext cx="5076967" cy="830997"/>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ĐỌC MỞ RỘNG</a:t>
              </a:r>
            </a:p>
          </p:txBody>
        </p:sp>
      </p:grpSp>
      <p:grpSp>
        <p:nvGrpSpPr>
          <p:cNvPr id="8" name="1">
            <a:extLst>
              <a:ext uri="{FF2B5EF4-FFF2-40B4-BE49-F238E27FC236}">
                <a16:creationId xmlns:a16="http://schemas.microsoft.com/office/drawing/2014/main" id="{BD333376-3168-4EB6-B623-DE04C657EEED}"/>
              </a:ext>
            </a:extLst>
          </p:cNvPr>
          <p:cNvGrpSpPr/>
          <p:nvPr/>
        </p:nvGrpSpPr>
        <p:grpSpPr>
          <a:xfrm>
            <a:off x="325021" y="4572000"/>
            <a:ext cx="11605646" cy="2190845"/>
            <a:chOff x="-53293" y="2190760"/>
            <a:chExt cx="9211855" cy="2951064"/>
          </a:xfrm>
        </p:grpSpPr>
        <p:pic>
          <p:nvPicPr>
            <p:cNvPr id="9"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10"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11"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sp>
        <p:nvSpPr>
          <p:cNvPr id="12" name="Rectangle 11"/>
          <p:cNvSpPr/>
          <p:nvPr/>
        </p:nvSpPr>
        <p:spPr>
          <a:xfrm>
            <a:off x="759208" y="2189808"/>
            <a:ext cx="10737272" cy="523220"/>
          </a:xfrm>
          <a:prstGeom prst="rect">
            <a:avLst/>
          </a:prstGeom>
        </p:spPr>
        <p:txBody>
          <a:bodyPr wrap="square">
            <a:spAutoFit/>
          </a:bodyPr>
          <a:lstStyle/>
          <a:p>
            <a:r>
              <a:rPr lang="en-US" sz="2800">
                <a:solidFill>
                  <a:srgbClr val="FF0000"/>
                </a:solidFill>
              </a:rPr>
              <a:t>1</a:t>
            </a:r>
            <a:r>
              <a:rPr lang="en-US" sz="2800"/>
              <a:t>.</a:t>
            </a:r>
            <a:r>
              <a:rPr lang="vi-VN" sz="2800"/>
              <a:t>T</a:t>
            </a:r>
            <a:r>
              <a:rPr lang="en-US" sz="2800"/>
              <a:t>ì</a:t>
            </a:r>
            <a:r>
              <a:rPr lang="vi-VN" sz="2800"/>
              <a:t>m đọc một câu chuyện hoặc một bài thơ nói về nghề nghiệp</a:t>
            </a:r>
            <a:endParaRPr lang="en-US" sz="2800"/>
          </a:p>
        </p:txBody>
      </p:sp>
    </p:spTree>
    <p:extLst>
      <p:ext uri="{BB962C8B-B14F-4D97-AF65-F5344CB8AC3E}">
        <p14:creationId xmlns:p14="http://schemas.microsoft.com/office/powerpoint/2010/main" val="2198507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34" presetClass="emph" presetSubtype="0" fill="hold" grpId="0"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12">
                                            <p:txEl>
                                              <p:pRg st="0" end="0"/>
                                            </p:txEl>
                                          </p:spTgt>
                                        </p:tgtEl>
                                        <p:attrNameLst>
                                          <p:attrName>ppt_x</p:attrName>
                                          <p:attrName>ppt_y</p:attrName>
                                        </p:attrNameLst>
                                      </p:cBhvr>
                                    </p:animMotion>
                                    <p:animRot by="1500000">
                                      <p:cBhvr>
                                        <p:cTn id="10" dur="125" fill="hold">
                                          <p:stCondLst>
                                            <p:cond delay="0"/>
                                          </p:stCondLst>
                                        </p:cTn>
                                        <p:tgtEl>
                                          <p:spTgt spid="12">
                                            <p:txEl>
                                              <p:pRg st="0" end="0"/>
                                            </p:txEl>
                                          </p:spTgt>
                                        </p:tgtEl>
                                        <p:attrNameLst>
                                          <p:attrName>r</p:attrName>
                                        </p:attrNameLst>
                                      </p:cBhvr>
                                    </p:animRot>
                                    <p:animRot by="-1500000">
                                      <p:cBhvr>
                                        <p:cTn id="11" dur="125" fill="hold">
                                          <p:stCondLst>
                                            <p:cond delay="125"/>
                                          </p:stCondLst>
                                        </p:cTn>
                                        <p:tgtEl>
                                          <p:spTgt spid="12">
                                            <p:txEl>
                                              <p:pRg st="0" end="0"/>
                                            </p:txEl>
                                          </p:spTgt>
                                        </p:tgtEl>
                                        <p:attrNameLst>
                                          <p:attrName>r</p:attrName>
                                        </p:attrNameLst>
                                      </p:cBhvr>
                                    </p:animRot>
                                    <p:animRot by="-1500000">
                                      <p:cBhvr>
                                        <p:cTn id="12" dur="125" fill="hold">
                                          <p:stCondLst>
                                            <p:cond delay="250"/>
                                          </p:stCondLst>
                                        </p:cTn>
                                        <p:tgtEl>
                                          <p:spTgt spid="12">
                                            <p:txEl>
                                              <p:pRg st="0" end="0"/>
                                            </p:txEl>
                                          </p:spTgt>
                                        </p:tgtEl>
                                        <p:attrNameLst>
                                          <p:attrName>r</p:attrName>
                                        </p:attrNameLst>
                                      </p:cBhvr>
                                    </p:animRot>
                                    <p:animRot by="1500000">
                                      <p:cBhvr>
                                        <p:cTn id="13" dur="125" fill="hold">
                                          <p:stCondLst>
                                            <p:cond delay="375"/>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Subtitle 2"/>
          <p:cNvSpPr>
            <a:spLocks noGrp="1"/>
          </p:cNvSpPr>
          <p:nvPr>
            <p:ph type="subTitle" idx="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573"/>
            <a:ext cx="12192000" cy="6858000"/>
          </a:xfrm>
          <a:prstGeom prst="rect">
            <a:avLst/>
          </a:prstGeom>
        </p:spPr>
      </p:pic>
      <p:sp>
        <p:nvSpPr>
          <p:cNvPr id="5" name="Oval 4">
            <a:extLst>
              <a:ext uri="{FF2B5EF4-FFF2-40B4-BE49-F238E27FC236}">
                <a16:creationId xmlns:a16="http://schemas.microsoft.com/office/drawing/2014/main" id="{B25810D4-4446-491C-B73C-1317B2A1D394}"/>
              </a:ext>
            </a:extLst>
          </p:cNvPr>
          <p:cNvSpPr/>
          <p:nvPr/>
        </p:nvSpPr>
        <p:spPr>
          <a:xfrm>
            <a:off x="4353338" y="6080775"/>
            <a:ext cx="560567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Đọc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nối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tiếp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đoạn</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31655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3" y="3519055"/>
            <a:ext cx="3867292" cy="3247171"/>
          </a:xfrm>
          <a:prstGeom prst="rect">
            <a:avLst/>
          </a:prstGeom>
        </p:spPr>
      </p:pic>
      <p:grpSp>
        <p:nvGrpSpPr>
          <p:cNvPr id="3" name="1">
            <a:extLst>
              <a:ext uri="{FF2B5EF4-FFF2-40B4-BE49-F238E27FC236}">
                <a16:creationId xmlns:a16="http://schemas.microsoft.com/office/drawing/2014/main" id="{BD333376-3168-4EB6-B623-DE04C657EEED}"/>
              </a:ext>
            </a:extLst>
          </p:cNvPr>
          <p:cNvGrpSpPr/>
          <p:nvPr/>
        </p:nvGrpSpPr>
        <p:grpSpPr>
          <a:xfrm>
            <a:off x="325021" y="4572000"/>
            <a:ext cx="11605646" cy="2190845"/>
            <a:chOff x="-53293" y="2190760"/>
            <a:chExt cx="9211855" cy="2951064"/>
          </a:xfrm>
        </p:grpSpPr>
        <p:pic>
          <p:nvPicPr>
            <p:cNvPr id="4" name="10">
              <a:extLst>
                <a:ext uri="{FF2B5EF4-FFF2-40B4-BE49-F238E27FC236}">
                  <a16:creationId xmlns:a16="http://schemas.microsoft.com/office/drawing/2014/main" id="{B755A9DE-9830-40BF-AABA-9875FA136590}"/>
                </a:ext>
              </a:extLst>
            </p:cNvPr>
            <p:cNvPicPr>
              <a:picLocks noChangeAspect="1"/>
            </p:cNvPicPr>
            <p:nvPr/>
          </p:nvPicPr>
          <p:blipFill>
            <a:blip r:embed="rId3" cstate="screen"/>
            <a:stretch>
              <a:fillRect/>
            </a:stretch>
          </p:blipFill>
          <p:spPr>
            <a:xfrm>
              <a:off x="4248310" y="3185627"/>
              <a:ext cx="4910252" cy="1956197"/>
            </a:xfrm>
            <a:prstGeom prst="rect">
              <a:avLst/>
            </a:prstGeom>
          </p:spPr>
        </p:pic>
        <p:pic>
          <p:nvPicPr>
            <p:cNvPr id="5" name="13">
              <a:extLst>
                <a:ext uri="{FF2B5EF4-FFF2-40B4-BE49-F238E27FC236}">
                  <a16:creationId xmlns:a16="http://schemas.microsoft.com/office/drawing/2014/main" id="{6C4BD8BE-0256-4D27-8180-A7E8F6C56988}"/>
                </a:ext>
              </a:extLst>
            </p:cNvPr>
            <p:cNvPicPr>
              <a:picLocks noChangeAspect="1"/>
            </p:cNvPicPr>
            <p:nvPr/>
          </p:nvPicPr>
          <p:blipFill>
            <a:blip r:embed="rId4"/>
            <a:stretch>
              <a:fillRect/>
            </a:stretch>
          </p:blipFill>
          <p:spPr>
            <a:xfrm>
              <a:off x="5936016" y="2190760"/>
              <a:ext cx="3208926" cy="2720031"/>
            </a:xfrm>
            <a:prstGeom prst="rect">
              <a:avLst/>
            </a:prstGeom>
          </p:spPr>
        </p:pic>
        <p:pic>
          <p:nvPicPr>
            <p:cNvPr id="6" name="16">
              <a:extLst>
                <a:ext uri="{FF2B5EF4-FFF2-40B4-BE49-F238E27FC236}">
                  <a16:creationId xmlns:a16="http://schemas.microsoft.com/office/drawing/2014/main" id="{1C55FC79-E88A-4078-88E9-9D07C64DF60E}"/>
                </a:ext>
              </a:extLst>
            </p:cNvPr>
            <p:cNvPicPr>
              <a:picLocks noChangeAspect="1"/>
            </p:cNvPicPr>
            <p:nvPr/>
          </p:nvPicPr>
          <p:blipFill>
            <a:blip r:embed="rId3" cstate="screen"/>
            <a:stretch>
              <a:fillRect/>
            </a:stretch>
          </p:blipFill>
          <p:spPr>
            <a:xfrm>
              <a:off x="-53293" y="3185627"/>
              <a:ext cx="4910252" cy="1956197"/>
            </a:xfrm>
            <a:prstGeom prst="rect">
              <a:avLst/>
            </a:prstGeom>
          </p:spPr>
        </p:pic>
      </p:grpSp>
      <p:sp>
        <p:nvSpPr>
          <p:cNvPr id="7" name="Rectangle 6"/>
          <p:cNvSpPr/>
          <p:nvPr/>
        </p:nvSpPr>
        <p:spPr>
          <a:xfrm>
            <a:off x="373689" y="1819818"/>
            <a:ext cx="10432859" cy="954107"/>
          </a:xfrm>
          <a:prstGeom prst="rect">
            <a:avLst/>
          </a:prstGeom>
        </p:spPr>
        <p:txBody>
          <a:bodyPr wrap="square">
            <a:spAutoFit/>
          </a:bodyPr>
          <a:lstStyle/>
          <a:p>
            <a:pPr lvl="0"/>
            <a:r>
              <a:rPr lang="en-US" sz="2800">
                <a:solidFill>
                  <a:srgbClr val="FF0000"/>
                </a:solidFill>
                <a:latin typeface="Times New Roman" pitchFamily="18" charset="0"/>
                <a:cs typeface="Times New Roman" pitchFamily="18" charset="0"/>
              </a:rPr>
              <a:t>2</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Nói với bạn về những đi</a:t>
            </a:r>
            <a:r>
              <a:rPr lang="en-US" sz="2800">
                <a:latin typeface="Times New Roman" pitchFamily="18" charset="0"/>
                <a:cs typeface="Times New Roman" pitchFamily="18" charset="0"/>
              </a:rPr>
              <a:t>ề</a:t>
            </a:r>
            <a:r>
              <a:rPr lang="vi-VN" sz="2800">
                <a:latin typeface="Times New Roman" pitchFamily="18" charset="0"/>
                <a:cs typeface="Times New Roman" pitchFamily="18" charset="0"/>
              </a:rPr>
              <a:t>u thú vị của nghề nghiệp được nói đến trong câu chuyện hoặc bài thơ đã đọc.</a:t>
            </a:r>
            <a:endParaRPr lang="en-US" sz="2800">
              <a:latin typeface="Times New Roman" pitchFamily="18" charset="0"/>
              <a:cs typeface="Times New Roman" pitchFamily="18" charset="0"/>
            </a:endParaRPr>
          </a:p>
        </p:txBody>
      </p:sp>
      <p:grpSp>
        <p:nvGrpSpPr>
          <p:cNvPr id="8" name="Group 7"/>
          <p:cNvGrpSpPr/>
          <p:nvPr/>
        </p:nvGrpSpPr>
        <p:grpSpPr>
          <a:xfrm>
            <a:off x="1790476" y="488016"/>
            <a:ext cx="8117285" cy="931176"/>
            <a:chOff x="1790476" y="488016"/>
            <a:chExt cx="8117285" cy="931176"/>
          </a:xfrm>
        </p:grpSpPr>
        <p:grpSp>
          <p:nvGrpSpPr>
            <p:cNvPr id="9" name="Google Shape;378;p32">
              <a:extLst>
                <a:ext uri="{FF2B5EF4-FFF2-40B4-BE49-F238E27FC236}">
                  <a16:creationId xmlns:a16="http://schemas.microsoft.com/office/drawing/2014/main" id="{8DBAB0A9-3C5D-44B8-8CEA-115B6D375EC5}"/>
                </a:ext>
              </a:extLst>
            </p:cNvPr>
            <p:cNvGrpSpPr/>
            <p:nvPr/>
          </p:nvGrpSpPr>
          <p:grpSpPr>
            <a:xfrm>
              <a:off x="1790476" y="488016"/>
              <a:ext cx="8117285" cy="931176"/>
              <a:chOff x="603225" y="2182575"/>
              <a:chExt cx="2577800" cy="424450"/>
            </a:xfrm>
          </p:grpSpPr>
          <p:sp>
            <p:nvSpPr>
              <p:cNvPr id="11"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 name="TextBox 9"/>
            <p:cNvSpPr txBox="1"/>
            <p:nvPr/>
          </p:nvSpPr>
          <p:spPr>
            <a:xfrm>
              <a:off x="3589361" y="488016"/>
              <a:ext cx="5076967" cy="830997"/>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ĐỌC MỞ RỘNG</a:t>
              </a:r>
            </a:p>
          </p:txBody>
        </p:sp>
      </p:grpSp>
    </p:spTree>
    <p:extLst>
      <p:ext uri="{BB962C8B-B14F-4D97-AF65-F5344CB8AC3E}">
        <p14:creationId xmlns:p14="http://schemas.microsoft.com/office/powerpoint/2010/main" val="3762312572"/>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6" y="-2667001"/>
            <a:ext cx="6858000" cy="12192000"/>
          </a:xfrm>
          <a:prstGeom prst="rect">
            <a:avLst/>
          </a:prstGeom>
        </p:spPr>
      </p:pic>
      <p:sp>
        <p:nvSpPr>
          <p:cNvPr id="21" name="20"/>
          <p:cNvSpPr/>
          <p:nvPr/>
        </p:nvSpPr>
        <p:spPr>
          <a:xfrm>
            <a:off x="4275391" y="2197893"/>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5"/>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9" y="3429001"/>
            <a:ext cx="2263295" cy="3827929"/>
          </a:xfrm>
          <a:prstGeom prst="rect">
            <a:avLst/>
          </a:prstGeom>
        </p:spPr>
      </p:pic>
    </p:spTree>
    <p:extLst>
      <p:ext uri="{BB962C8B-B14F-4D97-AF65-F5344CB8AC3E}">
        <p14:creationId xmlns:p14="http://schemas.microsoft.com/office/powerpoint/2010/main" val="36964521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86" name="Google Shape;1686;p48"/>
          <p:cNvSpPr txBox="1">
            <a:spLocks noGrp="1"/>
          </p:cNvSpPr>
          <p:nvPr>
            <p:ph type="subTitle" idx="1"/>
          </p:nvPr>
        </p:nvSpPr>
        <p:spPr>
          <a:xfrm>
            <a:off x="4203151" y="2419521"/>
            <a:ext cx="2966800" cy="776400"/>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chiền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chiện</a:t>
            </a:r>
            <a:endParaRPr sz="4000" dirty="0">
              <a:latin typeface="Times New Roman" panose="02020603050405020304" pitchFamily="18" charset="0"/>
              <a:cs typeface="Times New Roman" panose="02020603050405020304" pitchFamily="18" charset="0"/>
            </a:endParaRPr>
          </a:p>
        </p:txBody>
      </p:sp>
      <p:grpSp>
        <p:nvGrpSpPr>
          <p:cNvPr id="1698" name="Google Shape;1698;p48"/>
          <p:cNvGrpSpPr/>
          <p:nvPr/>
        </p:nvGrpSpPr>
        <p:grpSpPr>
          <a:xfrm>
            <a:off x="10082849" y="761980"/>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10711479" y="829179"/>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1729" name="Google Shape;1729;p48"/>
          <p:cNvSpPr/>
          <p:nvPr/>
        </p:nvSpPr>
        <p:spPr>
          <a:xfrm rot="-4268463">
            <a:off x="10103465" y="4865868"/>
            <a:ext cx="1449120" cy="1465219"/>
          </a:xfrm>
          <a:custGeom>
            <a:avLst/>
            <a:gdLst/>
            <a:ahLst/>
            <a:cxnLst/>
            <a:rect l="l" t="t" r="r" b="b"/>
            <a:pathLst>
              <a:path w="38103" h="38522" extrusionOk="0">
                <a:moveTo>
                  <a:pt x="38103" y="15233"/>
                </a:moveTo>
                <a:cubicBezTo>
                  <a:pt x="38103" y="20987"/>
                  <a:pt x="36492" y="26406"/>
                  <a:pt x="32349" y="30570"/>
                </a:cubicBezTo>
                <a:cubicBezTo>
                  <a:pt x="27390" y="35550"/>
                  <a:pt x="23393" y="38521"/>
                  <a:pt x="16133" y="37433"/>
                </a:cubicBezTo>
                <a:cubicBezTo>
                  <a:pt x="8621" y="36282"/>
                  <a:pt x="4269" y="31846"/>
                  <a:pt x="1675" y="24879"/>
                </a:cubicBezTo>
                <a:cubicBezTo>
                  <a:pt x="587" y="21929"/>
                  <a:pt x="1" y="18079"/>
                  <a:pt x="1" y="14919"/>
                </a:cubicBezTo>
                <a:cubicBezTo>
                  <a:pt x="1" y="13915"/>
                  <a:pt x="231" y="11571"/>
                  <a:pt x="1675" y="11592"/>
                </a:cubicBezTo>
                <a:cubicBezTo>
                  <a:pt x="3118" y="11613"/>
                  <a:pt x="3453" y="14103"/>
                  <a:pt x="3621" y="15128"/>
                </a:cubicBezTo>
                <a:cubicBezTo>
                  <a:pt x="4688" y="21740"/>
                  <a:pt x="6236" y="27411"/>
                  <a:pt x="13204" y="29796"/>
                </a:cubicBezTo>
                <a:cubicBezTo>
                  <a:pt x="16133" y="30800"/>
                  <a:pt x="19251" y="31093"/>
                  <a:pt x="22305" y="30675"/>
                </a:cubicBezTo>
                <a:cubicBezTo>
                  <a:pt x="25611" y="30214"/>
                  <a:pt x="28582" y="26762"/>
                  <a:pt x="30759" y="24481"/>
                </a:cubicBezTo>
                <a:cubicBezTo>
                  <a:pt x="35592" y="19418"/>
                  <a:pt x="35969" y="12115"/>
                  <a:pt x="28666" y="9123"/>
                </a:cubicBezTo>
                <a:cubicBezTo>
                  <a:pt x="26365" y="8161"/>
                  <a:pt x="22619" y="7659"/>
                  <a:pt x="20108" y="8056"/>
                </a:cubicBezTo>
                <a:cubicBezTo>
                  <a:pt x="17681" y="8433"/>
                  <a:pt x="14354" y="11048"/>
                  <a:pt x="14878" y="13936"/>
                </a:cubicBezTo>
                <a:cubicBezTo>
                  <a:pt x="14898" y="14040"/>
                  <a:pt x="19732" y="10462"/>
                  <a:pt x="20276" y="10044"/>
                </a:cubicBezTo>
                <a:cubicBezTo>
                  <a:pt x="22096" y="8621"/>
                  <a:pt x="23268" y="12597"/>
                  <a:pt x="22849" y="13789"/>
                </a:cubicBezTo>
                <a:cubicBezTo>
                  <a:pt x="22556" y="16091"/>
                  <a:pt x="20862" y="17033"/>
                  <a:pt x="19167" y="18330"/>
                </a:cubicBezTo>
                <a:cubicBezTo>
                  <a:pt x="17598" y="19543"/>
                  <a:pt x="15212" y="22326"/>
                  <a:pt x="12973" y="21803"/>
                </a:cubicBezTo>
                <a:cubicBezTo>
                  <a:pt x="14919" y="20401"/>
                  <a:pt x="14459" y="18476"/>
                  <a:pt x="14501" y="16405"/>
                </a:cubicBezTo>
                <a:cubicBezTo>
                  <a:pt x="14522" y="15463"/>
                  <a:pt x="12890" y="13413"/>
                  <a:pt x="11885" y="13392"/>
                </a:cubicBezTo>
                <a:cubicBezTo>
                  <a:pt x="10149" y="14543"/>
                  <a:pt x="12973" y="19397"/>
                  <a:pt x="11760" y="20631"/>
                </a:cubicBezTo>
                <a:cubicBezTo>
                  <a:pt x="10065" y="18623"/>
                  <a:pt x="7324" y="16802"/>
                  <a:pt x="6048" y="14480"/>
                </a:cubicBezTo>
                <a:cubicBezTo>
                  <a:pt x="5399" y="13287"/>
                  <a:pt x="4897" y="9019"/>
                  <a:pt x="6864" y="8579"/>
                </a:cubicBezTo>
                <a:cubicBezTo>
                  <a:pt x="7847" y="8370"/>
                  <a:pt x="11509" y="12408"/>
                  <a:pt x="11572" y="11885"/>
                </a:cubicBezTo>
                <a:cubicBezTo>
                  <a:pt x="11906" y="9040"/>
                  <a:pt x="12639" y="6613"/>
                  <a:pt x="14459" y="4332"/>
                </a:cubicBezTo>
                <a:cubicBezTo>
                  <a:pt x="17932" y="1"/>
                  <a:pt x="24209" y="587"/>
                  <a:pt x="28980" y="2302"/>
                </a:cubicBezTo>
                <a:cubicBezTo>
                  <a:pt x="31658" y="3286"/>
                  <a:pt x="33939" y="5085"/>
                  <a:pt x="35508" y="7449"/>
                </a:cubicBezTo>
                <a:cubicBezTo>
                  <a:pt x="36261" y="8558"/>
                  <a:pt x="36847" y="9751"/>
                  <a:pt x="37266" y="11027"/>
                </a:cubicBezTo>
                <a:cubicBezTo>
                  <a:pt x="37642" y="12220"/>
                  <a:pt x="37475" y="14208"/>
                  <a:pt x="38082" y="15233"/>
                </a:cubicBezTo>
                <a:cubicBezTo>
                  <a:pt x="38103" y="15672"/>
                  <a:pt x="37873" y="14856"/>
                  <a:pt x="38103" y="15233"/>
                </a:cubicBezTo>
                <a:close/>
              </a:path>
            </a:pathLst>
          </a:custGeom>
          <a:solidFill>
            <a:srgbClr val="FD4D89">
              <a:alpha val="42220"/>
            </a:srgbClr>
          </a:solidFill>
          <a:ln>
            <a:noFill/>
          </a:ln>
        </p:spPr>
        <p:txBody>
          <a:bodyPr spcFirstLastPara="1" wrap="square" lIns="121900" tIns="121900" rIns="121900" bIns="121900" anchor="ctr" anchorCtr="0">
            <a:noAutofit/>
          </a:bodyPr>
          <a:lstStyle/>
          <a:p>
            <a:endParaRPr sz="2400"/>
          </a:p>
        </p:txBody>
      </p:sp>
      <p:sp>
        <p:nvSpPr>
          <p:cNvPr id="88" name="Google Shape;1686;p48">
            <a:extLst>
              <a:ext uri="{FF2B5EF4-FFF2-40B4-BE49-F238E27FC236}">
                <a16:creationId xmlns:a16="http://schemas.microsoft.com/office/drawing/2014/main" id="{000419CB-DAA0-491E-94E1-E0C9517F87CC}"/>
              </a:ext>
            </a:extLst>
          </p:cNvPr>
          <p:cNvSpPr txBox="1">
            <a:spLocks/>
          </p:cNvSpPr>
          <p:nvPr/>
        </p:nvSpPr>
        <p:spPr>
          <a:xfrm>
            <a:off x="3342598" y="3473023"/>
            <a:ext cx="4449866"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a:latin typeface="Times New Roman" panose="02020603050405020304" pitchFamily="18" charset="0"/>
                <a:cs typeface="Times New Roman" panose="02020603050405020304" pitchFamily="18" charset="0"/>
              </a:rPr>
              <a:t>tích ri tích rích</a:t>
            </a:r>
            <a:endParaRPr lang="en-US" sz="4000" kern="0" dirty="0">
              <a:latin typeface="Times New Roman" panose="02020603050405020304" pitchFamily="18" charset="0"/>
              <a:cs typeface="Times New Roman" panose="02020603050405020304" pitchFamily="18" charset="0"/>
            </a:endParaRPr>
          </a:p>
        </p:txBody>
      </p:sp>
      <p:sp>
        <p:nvSpPr>
          <p:cNvPr id="89" name="Google Shape;1686;p48">
            <a:extLst>
              <a:ext uri="{FF2B5EF4-FFF2-40B4-BE49-F238E27FC236}">
                <a16:creationId xmlns:a16="http://schemas.microsoft.com/office/drawing/2014/main" id="{DEA9B0AC-08DD-40E6-9768-154CB99817CF}"/>
              </a:ext>
            </a:extLst>
          </p:cNvPr>
          <p:cNvSpPr txBox="1">
            <a:spLocks/>
          </p:cNvSpPr>
          <p:nvPr/>
        </p:nvSpPr>
        <p:spPr>
          <a:xfrm>
            <a:off x="3949194" y="4599340"/>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cuộn</a:t>
            </a:r>
            <a:endParaRPr lang="en-US" sz="4000" kern="0" dirty="0">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BC874099-9C1F-43A7-BCB2-5975B872F399}"/>
              </a:ext>
            </a:extLst>
          </p:cNvPr>
          <p:cNvCxnSpPr/>
          <p:nvPr/>
        </p:nvCxnSpPr>
        <p:spPr>
          <a:xfrm>
            <a:off x="4335958" y="3019235"/>
            <a:ext cx="28448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86A025D1-49ED-401F-B035-76398F5140D9}"/>
              </a:ext>
            </a:extLst>
          </p:cNvPr>
          <p:cNvCxnSpPr>
            <a:cxnSpLocks/>
          </p:cNvCxnSpPr>
          <p:nvPr/>
        </p:nvCxnSpPr>
        <p:spPr>
          <a:xfrm>
            <a:off x="5189940" y="5375740"/>
            <a:ext cx="6474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nvGrpSpPr>
          <p:cNvPr id="2" name="Group 1"/>
          <p:cNvGrpSpPr/>
          <p:nvPr/>
        </p:nvGrpSpPr>
        <p:grpSpPr>
          <a:xfrm>
            <a:off x="2300407" y="829179"/>
            <a:ext cx="7693187" cy="1266841"/>
            <a:chOff x="2300407" y="829179"/>
            <a:chExt cx="7693187" cy="1266841"/>
          </a:xfrm>
        </p:grpSpPr>
        <p:grpSp>
          <p:nvGrpSpPr>
            <p:cNvPr id="100" name="Google Shape;378;p32">
              <a:extLst>
                <a:ext uri="{FF2B5EF4-FFF2-40B4-BE49-F238E27FC236}">
                  <a16:creationId xmlns:a16="http://schemas.microsoft.com/office/drawing/2014/main" id="{926121A4-5C1A-48FF-977D-84092DAEFBFF}"/>
                </a:ext>
              </a:extLst>
            </p:cNvPr>
            <p:cNvGrpSpPr/>
            <p:nvPr/>
          </p:nvGrpSpPr>
          <p:grpSpPr>
            <a:xfrm>
              <a:off x="2300407" y="829179"/>
              <a:ext cx="7693187" cy="1266841"/>
              <a:chOff x="603225" y="2182575"/>
              <a:chExt cx="2577800" cy="424450"/>
            </a:xfrm>
          </p:grpSpPr>
          <p:sp>
            <p:nvSpPr>
              <p:cNvPr id="101" name="Google Shape;379;p32">
                <a:extLst>
                  <a:ext uri="{FF2B5EF4-FFF2-40B4-BE49-F238E27FC236}">
                    <a16:creationId xmlns:a16="http://schemas.microsoft.com/office/drawing/2014/main" id="{31190D26-AB75-4A5B-8AA6-89C532CCE3F9}"/>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80;p32">
                <a:extLst>
                  <a:ext uri="{FF2B5EF4-FFF2-40B4-BE49-F238E27FC236}">
                    <a16:creationId xmlns:a16="http://schemas.microsoft.com/office/drawing/2014/main" id="{EB208419-4119-440D-A16C-9220BAB5C848}"/>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81;p32">
                <a:extLst>
                  <a:ext uri="{FF2B5EF4-FFF2-40B4-BE49-F238E27FC236}">
                    <a16:creationId xmlns:a16="http://schemas.microsoft.com/office/drawing/2014/main" id="{90B94524-488C-4A8F-9183-2B2BEF04EC3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4" name="Google Shape;386;p32">
              <a:extLst>
                <a:ext uri="{FF2B5EF4-FFF2-40B4-BE49-F238E27FC236}">
                  <a16:creationId xmlns:a16="http://schemas.microsoft.com/office/drawing/2014/main" id="{7D76E32D-C560-4ACA-947B-AC36318F8724}"/>
                </a:ext>
              </a:extLst>
            </p:cNvPr>
            <p:cNvSpPr txBox="1">
              <a:spLocks/>
            </p:cNvSpPr>
            <p:nvPr/>
          </p:nvSpPr>
          <p:spPr>
            <a:xfrm>
              <a:off x="2396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LUYỆN ĐỌC TỪ KHÓ</a:t>
              </a:r>
            </a:p>
          </p:txBody>
        </p:sp>
      </p:grpSp>
      <p:pic>
        <p:nvPicPr>
          <p:cNvPr id="3" name="Audio 2">
            <a:hlinkClick r:id="" action="ppaction://media"/>
            <a:extLst>
              <a:ext uri="{FF2B5EF4-FFF2-40B4-BE49-F238E27FC236}">
                <a16:creationId xmlns:a16="http://schemas.microsoft.com/office/drawing/2014/main" id="{B4D8DED2-2073-4E30-81E4-1CFFFB920F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1"/>
            <a:ext cx="406400" cy="406400"/>
          </a:xfrm>
          <a:prstGeom prst="rect">
            <a:avLst/>
          </a:prstGeom>
        </p:spPr>
      </p:pic>
      <p:grpSp>
        <p:nvGrpSpPr>
          <p:cNvPr id="8" name="Group 7"/>
          <p:cNvGrpSpPr/>
          <p:nvPr/>
        </p:nvGrpSpPr>
        <p:grpSpPr>
          <a:xfrm>
            <a:off x="4106404" y="4127529"/>
            <a:ext cx="514034" cy="106740"/>
            <a:chOff x="6107535" y="4074160"/>
            <a:chExt cx="514034" cy="106739"/>
          </a:xfrm>
        </p:grpSpPr>
        <p:cxnSp>
          <p:nvCxnSpPr>
            <p:cNvPr id="92" name="Straight Connector 91">
              <a:extLst>
                <a:ext uri="{FF2B5EF4-FFF2-40B4-BE49-F238E27FC236}">
                  <a16:creationId xmlns:a16="http://schemas.microsoft.com/office/drawing/2014/main" id="{13AF2B3E-1169-44C1-B1E4-693E79C15545}"/>
                </a:ext>
              </a:extLst>
            </p:cNvPr>
            <p:cNvCxnSpPr>
              <a:cxnSpLocks/>
            </p:cNvCxnSpPr>
            <p:nvPr/>
          </p:nvCxnSpPr>
          <p:spPr>
            <a:xfrm>
              <a:off x="6107535" y="4074160"/>
              <a:ext cx="4950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3AF2B3E-1169-44C1-B1E4-693E79C15545}"/>
                </a:ext>
              </a:extLst>
            </p:cNvPr>
            <p:cNvCxnSpPr>
              <a:cxnSpLocks/>
            </p:cNvCxnSpPr>
            <p:nvPr/>
          </p:nvCxnSpPr>
          <p:spPr>
            <a:xfrm>
              <a:off x="6164759" y="4180899"/>
              <a:ext cx="45681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cxnSp>
        <p:nvCxnSpPr>
          <p:cNvPr id="28" name="Straight Connector 27">
            <a:extLst>
              <a:ext uri="{FF2B5EF4-FFF2-40B4-BE49-F238E27FC236}">
                <a16:creationId xmlns:a16="http://schemas.microsoft.com/office/drawing/2014/main" id="{13AF2B3E-1169-44C1-B1E4-693E79C15545}"/>
              </a:ext>
            </a:extLst>
          </p:cNvPr>
          <p:cNvCxnSpPr>
            <a:cxnSpLocks/>
          </p:cNvCxnSpPr>
          <p:nvPr/>
        </p:nvCxnSpPr>
        <p:spPr>
          <a:xfrm>
            <a:off x="4985769" y="4151865"/>
            <a:ext cx="261621"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13AF2B3E-1169-44C1-B1E4-693E79C15545}"/>
              </a:ext>
            </a:extLst>
          </p:cNvPr>
          <p:cNvCxnSpPr>
            <a:cxnSpLocks/>
          </p:cNvCxnSpPr>
          <p:nvPr/>
        </p:nvCxnSpPr>
        <p:spPr>
          <a:xfrm>
            <a:off x="6187551" y="4151076"/>
            <a:ext cx="281618"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C874099-9C1F-43A7-BCB2-5975B872F399}"/>
              </a:ext>
            </a:extLst>
          </p:cNvPr>
          <p:cNvCxnSpPr/>
          <p:nvPr/>
        </p:nvCxnSpPr>
        <p:spPr>
          <a:xfrm>
            <a:off x="5901534" y="3071925"/>
            <a:ext cx="28448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grpSp>
        <p:nvGrpSpPr>
          <p:cNvPr id="5" name="Group 4"/>
          <p:cNvGrpSpPr/>
          <p:nvPr/>
        </p:nvGrpSpPr>
        <p:grpSpPr>
          <a:xfrm>
            <a:off x="4886280" y="3071925"/>
            <a:ext cx="436880" cy="132159"/>
            <a:chOff x="6641889" y="3295990"/>
            <a:chExt cx="436880" cy="108509"/>
          </a:xfrm>
        </p:grpSpPr>
        <p:cxnSp>
          <p:nvCxnSpPr>
            <p:cNvPr id="31" name="Straight Connector 30">
              <a:extLst>
                <a:ext uri="{FF2B5EF4-FFF2-40B4-BE49-F238E27FC236}">
                  <a16:creationId xmlns:a16="http://schemas.microsoft.com/office/drawing/2014/main" id="{BC874099-9C1F-43A7-BCB2-5975B872F399}"/>
                </a:ext>
              </a:extLst>
            </p:cNvPr>
            <p:cNvCxnSpPr/>
            <p:nvPr/>
          </p:nvCxnSpPr>
          <p:spPr>
            <a:xfrm>
              <a:off x="6641889" y="3295990"/>
              <a:ext cx="43688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C874099-9C1F-43A7-BCB2-5975B872F399}"/>
                </a:ext>
              </a:extLst>
            </p:cNvPr>
            <p:cNvCxnSpPr/>
            <p:nvPr/>
          </p:nvCxnSpPr>
          <p:spPr>
            <a:xfrm>
              <a:off x="6650507" y="3404499"/>
              <a:ext cx="428262"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grpSp>
        <p:nvGrpSpPr>
          <p:cNvPr id="35" name="Group 34"/>
          <p:cNvGrpSpPr/>
          <p:nvPr/>
        </p:nvGrpSpPr>
        <p:grpSpPr>
          <a:xfrm>
            <a:off x="6431962" y="3118258"/>
            <a:ext cx="436880" cy="108509"/>
            <a:chOff x="6641889" y="3295990"/>
            <a:chExt cx="436880" cy="108509"/>
          </a:xfrm>
        </p:grpSpPr>
        <p:cxnSp>
          <p:nvCxnSpPr>
            <p:cNvPr id="36" name="Straight Connector 35">
              <a:extLst>
                <a:ext uri="{FF2B5EF4-FFF2-40B4-BE49-F238E27FC236}">
                  <a16:creationId xmlns:a16="http://schemas.microsoft.com/office/drawing/2014/main" id="{BC874099-9C1F-43A7-BCB2-5975B872F399}"/>
                </a:ext>
              </a:extLst>
            </p:cNvPr>
            <p:cNvCxnSpPr/>
            <p:nvPr/>
          </p:nvCxnSpPr>
          <p:spPr>
            <a:xfrm>
              <a:off x="6641889" y="3295990"/>
              <a:ext cx="43688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C874099-9C1F-43A7-BCB2-5975B872F399}"/>
                </a:ext>
              </a:extLst>
            </p:cNvPr>
            <p:cNvCxnSpPr/>
            <p:nvPr/>
          </p:nvCxnSpPr>
          <p:spPr>
            <a:xfrm>
              <a:off x="6650507" y="3404499"/>
              <a:ext cx="428262"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grpSp>
        <p:nvGrpSpPr>
          <p:cNvPr id="41" name="Group 40"/>
          <p:cNvGrpSpPr/>
          <p:nvPr/>
        </p:nvGrpSpPr>
        <p:grpSpPr>
          <a:xfrm>
            <a:off x="5342341" y="4151865"/>
            <a:ext cx="514034" cy="129323"/>
            <a:chOff x="6107535" y="4074160"/>
            <a:chExt cx="514034" cy="106739"/>
          </a:xfrm>
        </p:grpSpPr>
        <p:cxnSp>
          <p:nvCxnSpPr>
            <p:cNvPr id="42" name="Straight Connector 41">
              <a:extLst>
                <a:ext uri="{FF2B5EF4-FFF2-40B4-BE49-F238E27FC236}">
                  <a16:creationId xmlns:a16="http://schemas.microsoft.com/office/drawing/2014/main" id="{13AF2B3E-1169-44C1-B1E4-693E79C15545}"/>
                </a:ext>
              </a:extLst>
            </p:cNvPr>
            <p:cNvCxnSpPr>
              <a:cxnSpLocks/>
            </p:cNvCxnSpPr>
            <p:nvPr/>
          </p:nvCxnSpPr>
          <p:spPr>
            <a:xfrm>
              <a:off x="6107535" y="4074160"/>
              <a:ext cx="4950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3AF2B3E-1169-44C1-B1E4-693E79C15545}"/>
                </a:ext>
              </a:extLst>
            </p:cNvPr>
            <p:cNvCxnSpPr>
              <a:cxnSpLocks/>
            </p:cNvCxnSpPr>
            <p:nvPr/>
          </p:nvCxnSpPr>
          <p:spPr>
            <a:xfrm>
              <a:off x="6164759" y="4180899"/>
              <a:ext cx="45681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grpSp>
        <p:nvGrpSpPr>
          <p:cNvPr id="44" name="Group 43"/>
          <p:cNvGrpSpPr/>
          <p:nvPr/>
        </p:nvGrpSpPr>
        <p:grpSpPr>
          <a:xfrm>
            <a:off x="6469169" y="4163586"/>
            <a:ext cx="514034" cy="67813"/>
            <a:chOff x="6107535" y="4074160"/>
            <a:chExt cx="514034" cy="106739"/>
          </a:xfrm>
        </p:grpSpPr>
        <p:cxnSp>
          <p:nvCxnSpPr>
            <p:cNvPr id="45" name="Straight Connector 44">
              <a:extLst>
                <a:ext uri="{FF2B5EF4-FFF2-40B4-BE49-F238E27FC236}">
                  <a16:creationId xmlns:a16="http://schemas.microsoft.com/office/drawing/2014/main" id="{13AF2B3E-1169-44C1-B1E4-693E79C15545}"/>
                </a:ext>
              </a:extLst>
            </p:cNvPr>
            <p:cNvCxnSpPr>
              <a:cxnSpLocks/>
            </p:cNvCxnSpPr>
            <p:nvPr/>
          </p:nvCxnSpPr>
          <p:spPr>
            <a:xfrm>
              <a:off x="6107535" y="4074160"/>
              <a:ext cx="4950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3AF2B3E-1169-44C1-B1E4-693E79C15545}"/>
                </a:ext>
              </a:extLst>
            </p:cNvPr>
            <p:cNvCxnSpPr>
              <a:cxnSpLocks/>
            </p:cNvCxnSpPr>
            <p:nvPr/>
          </p:nvCxnSpPr>
          <p:spPr>
            <a:xfrm>
              <a:off x="6164759" y="4180899"/>
              <a:ext cx="45681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cxnSp>
        <p:nvCxnSpPr>
          <p:cNvPr id="49" name="Straight Connector 48">
            <a:extLst>
              <a:ext uri="{FF2B5EF4-FFF2-40B4-BE49-F238E27FC236}">
                <a16:creationId xmlns:a16="http://schemas.microsoft.com/office/drawing/2014/main" id="{86A025D1-49ED-401F-B035-76398F5140D9}"/>
              </a:ext>
            </a:extLst>
          </p:cNvPr>
          <p:cNvCxnSpPr>
            <a:cxnSpLocks/>
          </p:cNvCxnSpPr>
          <p:nvPr/>
        </p:nvCxnSpPr>
        <p:spPr>
          <a:xfrm>
            <a:off x="5189941" y="5265967"/>
            <a:ext cx="6474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86">
                                            <p:txEl>
                                              <p:pRg st="0" end="0"/>
                                            </p:txEl>
                                          </p:spTgt>
                                        </p:tgtEl>
                                        <p:attrNameLst>
                                          <p:attrName>style.visibility</p:attrName>
                                        </p:attrNameLst>
                                      </p:cBhvr>
                                      <p:to>
                                        <p:strVal val="visible"/>
                                      </p:to>
                                    </p:set>
                                    <p:animEffect transition="in" filter="wipe(down)">
                                      <p:cBhvr>
                                        <p:cTn id="11" dur="500"/>
                                        <p:tgtEl>
                                          <p:spTgt spid="16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down)">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wipe(down)">
                                      <p:cBhvr>
                                        <p:cTn id="49" dur="500"/>
                                        <p:tgtEl>
                                          <p:spTgt spid="8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wipe(down)">
                                      <p:cBhvr>
                                        <p:cTn id="54" dur="500"/>
                                        <p:tgtEl>
                                          <p:spTgt spid="97"/>
                                        </p:tgtEl>
                                      </p:cBhvr>
                                    </p:animEffect>
                                  </p:childTnLst>
                                </p:cTn>
                              </p:par>
                              <p:par>
                                <p:cTn id="55" presetID="22" presetClass="entr" presetSubtype="4"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down)">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3"/>
                </p:tgtEl>
              </p:cMediaNode>
            </p:audio>
          </p:childTnLst>
        </p:cTn>
      </p:par>
    </p:tnLst>
    <p:bldLst>
      <p:bldP spid="1686" grpId="0" build="p"/>
      <p:bldP spid="88" grpId="0"/>
      <p:bldP spid="8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64" y="46651"/>
            <a:ext cx="5140035" cy="363865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89564"/>
            <a:ext cx="7051964" cy="3768435"/>
          </a:xfrm>
          <a:prstGeom prst="rect">
            <a:avLst/>
          </a:prstGeom>
        </p:spPr>
      </p:pic>
      <p:grpSp>
        <p:nvGrpSpPr>
          <p:cNvPr id="9" name="Group 8"/>
          <p:cNvGrpSpPr/>
          <p:nvPr/>
        </p:nvGrpSpPr>
        <p:grpSpPr>
          <a:xfrm>
            <a:off x="3582096" y="46651"/>
            <a:ext cx="3248194" cy="2694336"/>
            <a:chOff x="3582096" y="-182155"/>
            <a:chExt cx="3248194" cy="2694336"/>
          </a:xfrm>
        </p:grpSpPr>
        <p:pic>
          <p:nvPicPr>
            <p:cNvPr id="4" name="Picture 13"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42790" y="-182155"/>
              <a:ext cx="1587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82096" y="1681184"/>
              <a:ext cx="2798504"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mặt trời</a:t>
              </a:r>
            </a:p>
          </p:txBody>
        </p:sp>
      </p:grpSp>
      <p:sp>
        <p:nvSpPr>
          <p:cNvPr id="8" name="Rectangle 7"/>
          <p:cNvSpPr/>
          <p:nvPr/>
        </p:nvSpPr>
        <p:spPr>
          <a:xfrm>
            <a:off x="0" y="1940769"/>
            <a:ext cx="3699164" cy="769441"/>
          </a:xfrm>
          <a:prstGeom prst="rect">
            <a:avLst/>
          </a:prstGeom>
          <a:noFill/>
        </p:spPr>
        <p:txBody>
          <a:bodyPr wrap="square" lIns="91440" tIns="45720" rIns="91440" bIns="45720">
            <a:spAutoFit/>
          </a:bodyPr>
          <a:lstStyle/>
          <a:p>
            <a:pPr algn="ctr"/>
            <a:r>
              <a:rPr lang="en-US" sz="4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Vầng dương: </a:t>
            </a:r>
          </a:p>
        </p:txBody>
      </p:sp>
      <p:pic>
        <p:nvPicPr>
          <p:cNvPr id="10" name="18">
            <a:extLst>
              <a:ext uri="{FF2B5EF4-FFF2-40B4-BE49-F238E27FC236}">
                <a16:creationId xmlns:a16="http://schemas.microsoft.com/office/drawing/2014/main" id="{E197C50A-5293-4975-8C45-BE86E80C60F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8742218" y="3967089"/>
            <a:ext cx="2939604" cy="2912012"/>
          </a:xfrm>
          <a:prstGeom prst="rect">
            <a:avLst/>
          </a:prstGeom>
        </p:spPr>
      </p:pic>
      <p:sp>
        <p:nvSpPr>
          <p:cNvPr id="11" name="Google Shape;386;p32">
            <a:extLst>
              <a:ext uri="{FF2B5EF4-FFF2-40B4-BE49-F238E27FC236}">
                <a16:creationId xmlns:a16="http://schemas.microsoft.com/office/drawing/2014/main" id="{1AAB2A01-C4F2-47D9-B0F9-DA3A9C5B24A0}"/>
              </a:ext>
            </a:extLst>
          </p:cNvPr>
          <p:cNvSpPr txBox="1">
            <a:spLocks/>
          </p:cNvSpPr>
          <p:nvPr/>
        </p:nvSpPr>
        <p:spPr>
          <a:xfrm>
            <a:off x="-174018" y="273601"/>
            <a:ext cx="5854379"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GIẢI NGHĨA TỪ</a:t>
            </a:r>
          </a:p>
        </p:txBody>
      </p:sp>
    </p:spTree>
    <p:extLst>
      <p:ext uri="{BB962C8B-B14F-4D97-AF65-F5344CB8AC3E}">
        <p14:creationId xmlns:p14="http://schemas.microsoft.com/office/powerpoint/2010/main" val="3450613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6" name="Google Shape;787;p36"/>
          <p:cNvSpPr/>
          <p:nvPr/>
        </p:nvSpPr>
        <p:spPr>
          <a:xfrm rot="10809061">
            <a:off x="1229078" y="2201292"/>
            <a:ext cx="10657621" cy="1560277"/>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endParaRPr sz="2400"/>
          </a:p>
        </p:txBody>
      </p:sp>
      <p:sp>
        <p:nvSpPr>
          <p:cNvPr id="8" name="TextBox 7"/>
          <p:cNvSpPr txBox="1"/>
          <p:nvPr/>
        </p:nvSpPr>
        <p:spPr>
          <a:xfrm>
            <a:off x="1750790" y="2656924"/>
            <a:ext cx="2978727" cy="646331"/>
          </a:xfrm>
          <a:prstGeom prst="rect">
            <a:avLst/>
          </a:prstGeom>
          <a:noFill/>
        </p:spPr>
        <p:txBody>
          <a:bodyPr wrap="square" rtlCol="0">
            <a:spAutoFit/>
          </a:bodyPr>
          <a:lstStyle/>
          <a:p>
            <a:r>
              <a:rPr lang="en-US" sz="3600"/>
              <a:t>Tích ri tích rích</a:t>
            </a:r>
          </a:p>
        </p:txBody>
      </p:sp>
      <p:sp>
        <p:nvSpPr>
          <p:cNvPr id="9" name="TextBox 8"/>
          <p:cNvSpPr txBox="1"/>
          <p:nvPr/>
        </p:nvSpPr>
        <p:spPr>
          <a:xfrm>
            <a:off x="4729517" y="2656923"/>
            <a:ext cx="6650182" cy="646331"/>
          </a:xfrm>
          <a:prstGeom prst="rect">
            <a:avLst/>
          </a:prstGeom>
          <a:noFill/>
        </p:spPr>
        <p:txBody>
          <a:bodyPr wrap="square" rtlCol="0">
            <a:spAutoFit/>
          </a:bodyPr>
          <a:lstStyle/>
          <a:p>
            <a:r>
              <a:rPr lang="en-US" sz="3600"/>
              <a:t>là tiếng hót của chim chiền chiện</a:t>
            </a:r>
          </a:p>
        </p:txBody>
      </p:sp>
      <p:sp>
        <p:nvSpPr>
          <p:cNvPr id="11" name="Google Shape;386;p32">
            <a:extLst>
              <a:ext uri="{FF2B5EF4-FFF2-40B4-BE49-F238E27FC236}">
                <a16:creationId xmlns:a16="http://schemas.microsoft.com/office/drawing/2014/main" id="{1AAB2A01-C4F2-47D9-B0F9-DA3A9C5B24A0}"/>
              </a:ext>
            </a:extLst>
          </p:cNvPr>
          <p:cNvSpPr txBox="1">
            <a:spLocks/>
          </p:cNvSpPr>
          <p:nvPr/>
        </p:nvSpPr>
        <p:spPr>
          <a:xfrm>
            <a:off x="312963" y="233884"/>
            <a:ext cx="5854379"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GIẢI NGHĨA TỪ</a:t>
            </a:r>
          </a:p>
        </p:txBody>
      </p:sp>
      <p:pic>
        <p:nvPicPr>
          <p:cNvPr id="12" name="Chiền chiện bụng vàng hót (Yellow bellied Prini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9219" y="233885"/>
            <a:ext cx="11409518" cy="6097222"/>
          </a:xfrm>
          <a:prstGeom prst="rect">
            <a:avLst/>
          </a:prstGeom>
        </p:spPr>
      </p:pic>
    </p:spTree>
    <p:extLst>
      <p:ext uri="{BB962C8B-B14F-4D97-AF65-F5344CB8AC3E}">
        <p14:creationId xmlns:p14="http://schemas.microsoft.com/office/powerpoint/2010/main" val="282279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270000" y="2767915"/>
            <a:ext cx="9855200" cy="646331"/>
          </a:xfrm>
          <a:prstGeom prst="rect">
            <a:avLst/>
          </a:prstGeom>
          <a:solidFill>
            <a:srgbClr val="FF0066"/>
          </a:solidFill>
        </p:spPr>
        <p:txBody>
          <a:bodyPr wrap="square" rtlCol="0">
            <a:spAutoFit/>
          </a:bodyPr>
          <a:lstStyle/>
          <a:p>
            <a:r>
              <a:rPr lang="en-US" sz="3600" b="1" i="1" dirty="0"/>
              <a:t>1. </a:t>
            </a:r>
            <a:r>
              <a:rPr lang="en-US" sz="3600" b="1" i="1" dirty="0" err="1"/>
              <a:t>Đọc</a:t>
            </a:r>
            <a:r>
              <a:rPr lang="en-US" sz="3600" b="1" i="1" dirty="0"/>
              <a:t> </a:t>
            </a:r>
            <a:r>
              <a:rPr lang="en-US" sz="3600" b="1" i="1" dirty="0" err="1"/>
              <a:t>cho</a:t>
            </a:r>
            <a:r>
              <a:rPr lang="en-US" sz="3600" b="1" i="1" dirty="0"/>
              <a:t> </a:t>
            </a:r>
            <a:r>
              <a:rPr lang="en-US" sz="3600" b="1" i="1" dirty="0" err="1"/>
              <a:t>nhau</a:t>
            </a:r>
            <a:r>
              <a:rPr lang="en-US" sz="3600" b="1" i="1" dirty="0"/>
              <a:t> </a:t>
            </a:r>
            <a:r>
              <a:rPr lang="en-US" sz="3600" b="1" i="1" dirty="0" err="1"/>
              <a:t>nghe</a:t>
            </a:r>
            <a:r>
              <a:rPr lang="en-US" sz="3600" b="1" i="1" dirty="0"/>
              <a:t> </a:t>
            </a:r>
            <a:r>
              <a:rPr lang="en-US" sz="3600" b="1" i="1" dirty="0" err="1"/>
              <a:t>theo</a:t>
            </a:r>
            <a:r>
              <a:rPr lang="en-US" sz="3600" b="1" i="1" dirty="0"/>
              <a:t> </a:t>
            </a:r>
            <a:r>
              <a:rPr lang="en-US" sz="3600" b="1" i="1" dirty="0" err="1"/>
              <a:t>nhóm</a:t>
            </a:r>
            <a:r>
              <a:rPr lang="en-US" sz="3600" b="1" i="1" dirty="0"/>
              <a:t> </a:t>
            </a:r>
            <a:r>
              <a:rPr lang="en-US" sz="3600" b="1" i="1" dirty="0" err="1"/>
              <a:t>đôi</a:t>
            </a:r>
            <a:endParaRPr lang="en-US" sz="3600" b="1" i="1" dirty="0"/>
          </a:p>
        </p:txBody>
      </p:sp>
      <p:sp>
        <p:nvSpPr>
          <p:cNvPr id="7" name="TextBox 6"/>
          <p:cNvSpPr txBox="1"/>
          <p:nvPr/>
        </p:nvSpPr>
        <p:spPr>
          <a:xfrm>
            <a:off x="2590800" y="3962401"/>
            <a:ext cx="7213600" cy="646331"/>
          </a:xfrm>
          <a:prstGeom prst="rect">
            <a:avLst/>
          </a:prstGeom>
          <a:solidFill>
            <a:srgbClr val="FF0066"/>
          </a:solidFill>
        </p:spPr>
        <p:txBody>
          <a:bodyPr wrap="square" rtlCol="0">
            <a:spAutoFit/>
          </a:bodyPr>
          <a:lstStyle/>
          <a:p>
            <a:r>
              <a:rPr lang="en-US" sz="3600" b="1" i="1" dirty="0"/>
              <a:t>2. </a:t>
            </a:r>
            <a:r>
              <a:rPr lang="en-US" sz="3600" b="1" i="1" dirty="0" err="1"/>
              <a:t>Đọc</a:t>
            </a:r>
            <a:r>
              <a:rPr lang="en-US" sz="3600" b="1" i="1" dirty="0"/>
              <a:t> </a:t>
            </a:r>
            <a:r>
              <a:rPr lang="en-US" sz="3600" b="1" i="1" dirty="0" err="1"/>
              <a:t>thi</a:t>
            </a:r>
            <a:r>
              <a:rPr lang="en-US" sz="3600" b="1" i="1" dirty="0"/>
              <a:t> </a:t>
            </a:r>
            <a:r>
              <a:rPr lang="en-US" sz="3600" b="1" i="1" dirty="0" err="1"/>
              <a:t>giữa</a:t>
            </a:r>
            <a:r>
              <a:rPr lang="en-US" sz="3600" b="1" i="1" dirty="0"/>
              <a:t> </a:t>
            </a:r>
            <a:r>
              <a:rPr lang="en-US" sz="3600" b="1" i="1" dirty="0" err="1"/>
              <a:t>các</a:t>
            </a:r>
            <a:r>
              <a:rPr lang="en-US" sz="3600" b="1" i="1" dirty="0"/>
              <a:t> </a:t>
            </a:r>
            <a:r>
              <a:rPr lang="en-US" sz="3600" b="1" i="1" dirty="0" err="1"/>
              <a:t>nhóm</a:t>
            </a:r>
            <a:endParaRPr lang="en-US" sz="3600" b="1" i="1" dirty="0"/>
          </a:p>
        </p:txBody>
      </p:sp>
      <p:sp>
        <p:nvSpPr>
          <p:cNvPr id="8" name="TextBox 7"/>
          <p:cNvSpPr txBox="1"/>
          <p:nvPr/>
        </p:nvSpPr>
        <p:spPr>
          <a:xfrm>
            <a:off x="2590800" y="5181601"/>
            <a:ext cx="7213600" cy="646331"/>
          </a:xfrm>
          <a:prstGeom prst="rect">
            <a:avLst/>
          </a:prstGeom>
          <a:solidFill>
            <a:srgbClr val="FF0066"/>
          </a:solidFill>
        </p:spPr>
        <p:txBody>
          <a:bodyPr wrap="square" rtlCol="0">
            <a:spAutoFit/>
          </a:bodyPr>
          <a:lstStyle/>
          <a:p>
            <a:r>
              <a:rPr lang="en-US" sz="3600" b="1" i="1" dirty="0"/>
              <a:t>3. </a:t>
            </a:r>
            <a:r>
              <a:rPr lang="en-US" sz="3600" b="1" i="1" dirty="0" err="1"/>
              <a:t>Đọc</a:t>
            </a:r>
            <a:r>
              <a:rPr lang="en-US" sz="3600" b="1" i="1" dirty="0"/>
              <a:t> </a:t>
            </a:r>
            <a:r>
              <a:rPr lang="en-US" sz="3600" b="1" i="1" dirty="0" err="1"/>
              <a:t>đồng</a:t>
            </a:r>
            <a:r>
              <a:rPr lang="en-US" sz="3600" b="1" i="1" dirty="0"/>
              <a:t> </a:t>
            </a:r>
            <a:r>
              <a:rPr lang="en-US" sz="3600" b="1" i="1" dirty="0" err="1"/>
              <a:t>thanh</a:t>
            </a:r>
            <a:r>
              <a:rPr lang="en-US" sz="3600" b="1" i="1" dirty="0"/>
              <a:t> </a:t>
            </a:r>
            <a:r>
              <a:rPr lang="en-US" sz="3600" b="1" i="1" dirty="0" err="1"/>
              <a:t>cả</a:t>
            </a:r>
            <a:r>
              <a:rPr lang="en-US" sz="3600" b="1" i="1" dirty="0"/>
              <a:t> </a:t>
            </a:r>
            <a:r>
              <a:rPr lang="en-US" sz="3600" b="1" i="1" dirty="0" err="1"/>
              <a:t>lớp</a:t>
            </a:r>
            <a:endParaRPr lang="en-US" sz="3600" b="1" i="1" dirty="0"/>
          </a:p>
        </p:txBody>
      </p:sp>
      <p:sp>
        <p:nvSpPr>
          <p:cNvPr id="15" name="Google Shape;386;p32">
            <a:extLst>
              <a:ext uri="{FF2B5EF4-FFF2-40B4-BE49-F238E27FC236}">
                <a16:creationId xmlns:a16="http://schemas.microsoft.com/office/drawing/2014/main" id="{8A82FDD3-03E5-4D5C-A48E-7C045179A9E2}"/>
              </a:ext>
            </a:extLst>
          </p:cNvPr>
          <p:cNvSpPr txBox="1">
            <a:spLocks/>
          </p:cNvSpPr>
          <p:nvPr/>
        </p:nvSpPr>
        <p:spPr>
          <a:xfrm>
            <a:off x="3498421" y="169556"/>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1pPr>
            <a:lvl2pPr marL="914400" marR="0" lvl="1"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9pPr>
          </a:lstStyle>
          <a:p>
            <a:pPr marL="0" indent="0"/>
            <a:r>
              <a:rPr lang="en-US" sz="4000">
                <a:solidFill>
                  <a:srgbClr val="FF0000"/>
                </a:solidFill>
                <a:latin typeface="Times New Roman" panose="02020603050405020304" pitchFamily="18" charset="0"/>
                <a:cs typeface="Times New Roman" panose="02020603050405020304" pitchFamily="18" charset="0"/>
              </a:rPr>
              <a:t>CÁNH ĐỒNG QUÊ EM</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13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7">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anim calcmode="lin" valueType="num">
                                      <p:cBhvr additive="base">
                                        <p:cTn id="25" dur="500" fill="hold"/>
                                        <p:tgtEl>
                                          <p:spTgt spid="8">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8">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build="allAtOnce" animBg="1"/>
      <p:bldP spid="8"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Subtitle 2"/>
          <p:cNvSpPr>
            <a:spLocks noGrp="1"/>
          </p:cNvSpPr>
          <p:nvPr>
            <p:ph type="subTitle" idx="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573"/>
            <a:ext cx="12192000" cy="6858000"/>
          </a:xfrm>
          <a:prstGeom prst="rect">
            <a:avLst/>
          </a:prstGeom>
        </p:spPr>
      </p:pic>
      <p:sp>
        <p:nvSpPr>
          <p:cNvPr id="5" name="Oval 4">
            <a:extLst>
              <a:ext uri="{FF2B5EF4-FFF2-40B4-BE49-F238E27FC236}">
                <a16:creationId xmlns:a16="http://schemas.microsoft.com/office/drawing/2014/main" id="{B25810D4-4446-491C-B73C-1317B2A1D394}"/>
              </a:ext>
            </a:extLst>
          </p:cNvPr>
          <p:cNvSpPr/>
          <p:nvPr/>
        </p:nvSpPr>
        <p:spPr>
          <a:xfrm>
            <a:off x="4949688" y="5874027"/>
            <a:ext cx="484367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Đọc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toàn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bài</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093700"/>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3.2|3.1"/>
</p:tagLst>
</file>

<file path=ppt/tags/tag2.xml><?xml version="1.0" encoding="utf-8"?>
<p:tagLst xmlns:a="http://schemas.openxmlformats.org/drawingml/2006/main" xmlns:r="http://schemas.openxmlformats.org/officeDocument/2006/relationships" xmlns:p="http://schemas.openxmlformats.org/presentationml/2006/main">
  <p:tag name="TIMING" val="|0.8|0.9|0.8|0.8|0.8|0.8"/>
</p:tagLst>
</file>

<file path=ppt/theme/theme1.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TotalTime>
  <Words>911</Words>
  <Application>Microsoft Office PowerPoint</Application>
  <PresentationFormat>Widescreen</PresentationFormat>
  <Paragraphs>137</Paragraphs>
  <Slides>41</Slides>
  <Notes>7</Notes>
  <HiddenSlides>0</HiddenSlides>
  <MMClips>8</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41</vt:i4>
      </vt:variant>
    </vt:vector>
  </HeadingPairs>
  <TitlesOfParts>
    <vt:vector size="58" baseType="lpstr">
      <vt:lpstr>Microsoft YaHei</vt:lpstr>
      <vt:lpstr>Arial</vt:lpstr>
      <vt:lpstr>Arial Rounded MT Bold</vt:lpstr>
      <vt:lpstr>Calibri</vt:lpstr>
      <vt:lpstr>Calibri Light</vt:lpstr>
      <vt:lpstr>Just Another Hand</vt:lpstr>
      <vt:lpstr>Livvic</vt:lpstr>
      <vt:lpstr>Montserrat</vt:lpstr>
      <vt:lpstr>Montserrat Medium</vt:lpstr>
      <vt:lpstr>Nunito</vt:lpstr>
      <vt:lpstr>Nunito SemiBold</vt:lpstr>
      <vt:lpstr>Roboto</vt:lpstr>
      <vt:lpstr>Roboto Condensed Light</vt:lpstr>
      <vt:lpstr>Times New Roman</vt:lpstr>
      <vt:lpstr>Volicy Bulletin Board Thesis by Slidesgo</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MKSTORE</cp:lastModifiedBy>
  <cp:revision>99</cp:revision>
  <dcterms:created xsi:type="dcterms:W3CDTF">2021-06-19T10:18:58Z</dcterms:created>
  <dcterms:modified xsi:type="dcterms:W3CDTF">2024-05-15T09:04:33Z</dcterms:modified>
</cp:coreProperties>
</file>