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07" r:id="rId6"/>
  </p:sldMasterIdLst>
  <p:notesMasterIdLst>
    <p:notesMasterId r:id="rId35"/>
  </p:notesMasterIdLst>
  <p:sldIdLst>
    <p:sldId id="256" r:id="rId7"/>
    <p:sldId id="393" r:id="rId8"/>
    <p:sldId id="394" r:id="rId9"/>
    <p:sldId id="395" r:id="rId10"/>
    <p:sldId id="260" r:id="rId11"/>
    <p:sldId id="261" r:id="rId12"/>
    <p:sldId id="264" r:id="rId13"/>
    <p:sldId id="322" r:id="rId14"/>
    <p:sldId id="258" r:id="rId15"/>
    <p:sldId id="310" r:id="rId16"/>
    <p:sldId id="307" r:id="rId17"/>
    <p:sldId id="257" r:id="rId18"/>
    <p:sldId id="353" r:id="rId19"/>
    <p:sldId id="272" r:id="rId20"/>
    <p:sldId id="356" r:id="rId21"/>
    <p:sldId id="355" r:id="rId22"/>
    <p:sldId id="390" r:id="rId23"/>
    <p:sldId id="396" r:id="rId24"/>
    <p:sldId id="391" r:id="rId25"/>
    <p:sldId id="265" r:id="rId26"/>
    <p:sldId id="327" r:id="rId27"/>
    <p:sldId id="358" r:id="rId28"/>
    <p:sldId id="392" r:id="rId29"/>
    <p:sldId id="312" r:id="rId30"/>
    <p:sldId id="330" r:id="rId31"/>
    <p:sldId id="372" r:id="rId32"/>
    <p:sldId id="289"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4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E561F-CF60-4F8D-A6A6-DDA1D02D9693}"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89FF-F6CD-48AD-B8AE-ACFA136EE47E}" type="slidenum">
              <a:rPr lang="en-US" smtClean="0"/>
              <a:t>‹#›</a:t>
            </a:fld>
            <a:endParaRPr lang="en-US"/>
          </a:p>
        </p:txBody>
      </p:sp>
    </p:spTree>
    <p:extLst>
      <p:ext uri="{BB962C8B-B14F-4D97-AF65-F5344CB8AC3E}">
        <p14:creationId xmlns:p14="http://schemas.microsoft.com/office/powerpoint/2010/main" val="251108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16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14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470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712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7648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55826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51795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1828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761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9164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924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83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29838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6092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0527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984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58074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72134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58211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437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32067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61326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9588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970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58038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2517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600151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39061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513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49816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88170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15851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2373956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57643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3992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22084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76143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63E2A0-965D-43C0-B9B7-F00890D6C85C}"/>
              </a:ext>
            </a:extLst>
          </p:cNvPr>
          <p:cNvSpPr txBox="1"/>
          <p:nvPr userDrawn="1"/>
        </p:nvSpPr>
        <p:spPr>
          <a:xfrm>
            <a:off x="9695650" y="6440854"/>
            <a:ext cx="2853447" cy="256545"/>
          </a:xfrm>
          <a:prstGeom prst="rect">
            <a:avLst/>
          </a:prstGeom>
          <a:noFill/>
        </p:spPr>
        <p:txBody>
          <a:bodyPr wrap="square" rtlCol="0">
            <a:spAutoFit/>
          </a:bodyPr>
          <a:lstStyle/>
          <a:p>
            <a:r>
              <a:rPr lang="en-US" sz="1067" b="1" i="1" dirty="0" err="1">
                <a:solidFill>
                  <a:srgbClr val="FFFF00"/>
                </a:solidFill>
              </a:rPr>
              <a:t>Hương</a:t>
            </a:r>
            <a:r>
              <a:rPr lang="en-US" sz="1067" b="1" i="1" dirty="0">
                <a:solidFill>
                  <a:srgbClr val="FFFF00"/>
                </a:solidFill>
              </a:rPr>
              <a:t> </a:t>
            </a:r>
            <a:r>
              <a:rPr lang="en-US" sz="1067" b="1" i="1" dirty="0" err="1">
                <a:solidFill>
                  <a:srgbClr val="FFFF00"/>
                </a:solidFill>
              </a:rPr>
              <a:t>Thảo</a:t>
            </a:r>
            <a:r>
              <a:rPr lang="en-US" sz="1067" b="1" i="1" dirty="0">
                <a:solidFill>
                  <a:srgbClr val="FFFF00"/>
                </a:solidFill>
              </a:rPr>
              <a:t>: tranthao121004@gmail.com</a:t>
            </a:r>
          </a:p>
        </p:txBody>
      </p:sp>
    </p:spTree>
    <p:extLst>
      <p:ext uri="{BB962C8B-B14F-4D97-AF65-F5344CB8AC3E}">
        <p14:creationId xmlns:p14="http://schemas.microsoft.com/office/powerpoint/2010/main" val="2070395719"/>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67696"/>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83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4121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81649"/>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63394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4879"/>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2021/8/6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398891671"/>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31182971"/>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83648397"/>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14042263"/>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865900757"/>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91144354"/>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4199972"/>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59941461"/>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354235071"/>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90136080"/>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91467931"/>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083591342"/>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sp>
        <p:nvSpPr>
          <p:cNvPr id="8" name="TextBox 7">
            <a:extLst>
              <a:ext uri="{FF2B5EF4-FFF2-40B4-BE49-F238E27FC236}">
                <a16:creationId xmlns:a16="http://schemas.microsoft.com/office/drawing/2014/main" id="{CF2C80F1-5C36-47C7-BB66-91C56E90A66A}"/>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1630391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8/6/2021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720961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
        <p:nvSpPr>
          <p:cNvPr id="7" name="TextBox 6">
            <a:extLst>
              <a:ext uri="{FF2B5EF4-FFF2-40B4-BE49-F238E27FC236}">
                <a16:creationId xmlns:a16="http://schemas.microsoft.com/office/drawing/2014/main" id="{100EC6E3-1004-4931-A3C3-57F5AB0716D4}"/>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793282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661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ransition spd="slow">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2021/8/6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7" name="TextBox 6">
            <a:extLst>
              <a:ext uri="{FF2B5EF4-FFF2-40B4-BE49-F238E27FC236}">
                <a16:creationId xmlns:a16="http://schemas.microsoft.com/office/drawing/2014/main" id="{15E065CE-25E6-4600-B38D-DF3E36760140}"/>
              </a:ext>
            </a:extLst>
          </p:cNvPr>
          <p:cNvSpPr txBox="1"/>
          <p:nvPr userDrawn="1"/>
        </p:nvSpPr>
        <p:spPr>
          <a:xfrm>
            <a:off x="9581350" y="18094"/>
            <a:ext cx="2853447" cy="256545"/>
          </a:xfrm>
          <a:prstGeom prst="rect">
            <a:avLst/>
          </a:prstGeom>
          <a:noFill/>
        </p:spPr>
        <p:txBody>
          <a:bodyPr wrap="square" rtlCol="0">
            <a:spAutoFit/>
          </a:bodyPr>
          <a:lstStyle/>
          <a:p>
            <a:r>
              <a:rPr lang="en-US" sz="1067" i="1" dirty="0" err="1"/>
              <a:t>Hương</a:t>
            </a:r>
            <a:r>
              <a:rPr lang="en-US" sz="1067" i="1" dirty="0"/>
              <a:t> </a:t>
            </a:r>
            <a:r>
              <a:rPr lang="en-US" sz="1067" i="1" dirty="0" err="1"/>
              <a:t>Thảo</a:t>
            </a:r>
            <a:r>
              <a:rPr lang="en-US" sz="1067" i="1" dirty="0"/>
              <a:t>: tranthao121004@gmail.com</a:t>
            </a:r>
          </a:p>
        </p:txBody>
      </p:sp>
    </p:spTree>
    <p:extLst>
      <p:ext uri="{BB962C8B-B14F-4D97-AF65-F5344CB8AC3E}">
        <p14:creationId xmlns:p14="http://schemas.microsoft.com/office/powerpoint/2010/main" val="29601319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32.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8.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0.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37.gif"/><Relationship Id="rId5" Type="http://schemas.openxmlformats.org/officeDocument/2006/relationships/image" Target="../media/image36.gif"/><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8.png"/><Relationship Id="rId18" Type="http://schemas.openxmlformats.org/officeDocument/2006/relationships/image" Target="../media/image51.gif"/><Relationship Id="rId26" Type="http://schemas.microsoft.com/office/2007/relationships/hdphoto" Target="../media/hdphoto16.wdp"/><Relationship Id="rId3" Type="http://schemas.openxmlformats.org/officeDocument/2006/relationships/image" Target="../media/image42.png"/><Relationship Id="rId21" Type="http://schemas.openxmlformats.org/officeDocument/2006/relationships/image" Target="../media/image53.png"/><Relationship Id="rId7" Type="http://schemas.openxmlformats.org/officeDocument/2006/relationships/image" Target="../media/image44.png"/><Relationship Id="rId12" Type="http://schemas.openxmlformats.org/officeDocument/2006/relationships/image" Target="../media/image47.gif"/><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image" Target="../media/image41.gif"/><Relationship Id="rId16" Type="http://schemas.microsoft.com/office/2007/relationships/hdphoto" Target="../media/hdphoto12.wdp"/><Relationship Id="rId20" Type="http://schemas.microsoft.com/office/2007/relationships/hdphoto" Target="../media/hdphoto13.wdp"/><Relationship Id="rId29" Type="http://schemas.openxmlformats.org/officeDocument/2006/relationships/image" Target="../media/image57.gif"/><Relationship Id="rId1" Type="http://schemas.openxmlformats.org/officeDocument/2006/relationships/slideLayout" Target="../slideLayouts/slideLayout24.xml"/><Relationship Id="rId6" Type="http://schemas.microsoft.com/office/2007/relationships/hdphoto" Target="../media/hdphoto8.wdp"/><Relationship Id="rId11" Type="http://schemas.openxmlformats.org/officeDocument/2006/relationships/image" Target="../media/image46.gif"/><Relationship Id="rId24" Type="http://schemas.microsoft.com/office/2007/relationships/hdphoto" Target="../media/hdphoto15.wdp"/><Relationship Id="rId5" Type="http://schemas.openxmlformats.org/officeDocument/2006/relationships/image" Target="../media/image43.png"/><Relationship Id="rId15" Type="http://schemas.openxmlformats.org/officeDocument/2006/relationships/image" Target="../media/image49.png"/><Relationship Id="rId23" Type="http://schemas.openxmlformats.org/officeDocument/2006/relationships/image" Target="../media/image54.png"/><Relationship Id="rId28" Type="http://schemas.microsoft.com/office/2007/relationships/hdphoto" Target="../media/hdphoto17.wdp"/><Relationship Id="rId10" Type="http://schemas.microsoft.com/office/2007/relationships/hdphoto" Target="../media/hdphoto10.wdp"/><Relationship Id="rId19" Type="http://schemas.openxmlformats.org/officeDocument/2006/relationships/image" Target="../media/image52.png"/><Relationship Id="rId31" Type="http://schemas.microsoft.com/office/2007/relationships/hdphoto" Target="../media/hdphoto18.wdp"/><Relationship Id="rId4" Type="http://schemas.microsoft.com/office/2007/relationships/hdphoto" Target="../media/hdphoto7.wdp"/><Relationship Id="rId9" Type="http://schemas.openxmlformats.org/officeDocument/2006/relationships/image" Target="../media/image45.png"/><Relationship Id="rId14" Type="http://schemas.microsoft.com/office/2007/relationships/hdphoto" Target="../media/hdphoto11.wdp"/><Relationship Id="rId22" Type="http://schemas.microsoft.com/office/2007/relationships/hdphoto" Target="../media/hdphoto14.wdp"/><Relationship Id="rId27" Type="http://schemas.openxmlformats.org/officeDocument/2006/relationships/image" Target="../media/image56.png"/><Relationship Id="rId30"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2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26.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26.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3463261" y="135277"/>
            <a:ext cx="6079003" cy="5429288"/>
          </a:xfrm>
          <a:prstGeom prst="rect">
            <a:avLst/>
          </a:prstGeom>
        </p:spPr>
      </p:pic>
      <p:sp>
        <p:nvSpPr>
          <p:cNvPr id="2" name="TextBox 1">
            <a:extLst>
              <a:ext uri="{FF2B5EF4-FFF2-40B4-BE49-F238E27FC236}">
                <a16:creationId xmlns:a16="http://schemas.microsoft.com/office/drawing/2014/main" id="{2B194DAC-AB2D-49D7-A3AF-94842D3C5C6E}"/>
              </a:ext>
            </a:extLst>
          </p:cNvPr>
          <p:cNvSpPr txBox="1"/>
          <p:nvPr/>
        </p:nvSpPr>
        <p:spPr>
          <a:xfrm>
            <a:off x="4554244" y="2673907"/>
            <a:ext cx="37818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7200" b="1" i="0" u="none" strike="noStrike" kern="1200" cap="none" spc="0" normalizeH="0" baseline="0" noProof="0" dirty="0">
                <a:ln>
                  <a:noFill/>
                </a:ln>
                <a:solidFill>
                  <a:srgbClr val="FF0000"/>
                </a:solidFill>
                <a:effectLst/>
                <a:uLnTx/>
                <a:uFillTx/>
                <a:latin typeface="Calibri"/>
                <a:ea typeface="+mn-ea"/>
                <a:cs typeface="+mn-cs"/>
              </a:rPr>
              <a:t> 1 + 2</a:t>
            </a:r>
          </a:p>
        </p:txBody>
      </p:sp>
    </p:spTree>
    <p:extLst>
      <p:ext uri="{BB962C8B-B14F-4D97-AF65-F5344CB8AC3E}">
        <p14:creationId xmlns:p14="http://schemas.microsoft.com/office/powerpoint/2010/main" val="4162557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167059" y="1747185"/>
            <a:ext cx="7911010" cy="666786"/>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tên phiên âm nước ngoài</a:t>
            </a:r>
            <a:endParaRPr kumimoji="0" lang="zh-CN" altLang="en-US" sz="3733"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4167059" y="2605698"/>
            <a:ext cx="7227431"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Nhận biết được cách chào hỏi của người dân một số nước trên thế giới.</a:t>
            </a:r>
            <a:endParaRPr kumimoji="0" lang="zh-CN" altLang="en-US" sz="3733"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1222804" y="1769368"/>
            <a:ext cx="2568575"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altLang="zh-CN"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tiêu</a:t>
            </a:r>
            <a:endParaRPr kumimoji="0" lang="zh-CN" altLang="en-US"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68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CF58FC-5662-4642-BFC9-361131D386BC}"/>
              </a:ext>
            </a:extLst>
          </p:cNvPr>
          <p:cNvGrpSpPr/>
          <p:nvPr/>
        </p:nvGrpSpPr>
        <p:grpSpPr>
          <a:xfrm>
            <a:off x="805600" y="514643"/>
            <a:ext cx="2439264" cy="839721"/>
            <a:chOff x="369343" y="617893"/>
            <a:chExt cx="1613647" cy="538834"/>
          </a:xfrm>
        </p:grpSpPr>
        <p:sp>
          <p:nvSpPr>
            <p:cNvPr id="4" name="TextBox 3">
              <a:extLst>
                <a:ext uri="{FF2B5EF4-FFF2-40B4-BE49-F238E27FC236}">
                  <a16:creationId xmlns:a16="http://schemas.microsoft.com/office/drawing/2014/main" id="{C780E570-A6A7-4F6C-ABF2-DA8423374100}"/>
                </a:ext>
              </a:extLst>
            </p:cNvPr>
            <p:cNvSpPr txBox="1"/>
            <p:nvPr/>
          </p:nvSpPr>
          <p:spPr>
            <a:xfrm>
              <a:off x="369343" y="617893"/>
              <a:ext cx="1613647" cy="533236"/>
            </a:xfrm>
            <a:prstGeom prst="rect">
              <a:avLst/>
            </a:prstGeom>
            <a:noFill/>
          </p:spPr>
          <p:txBody>
            <a:bodyPr wrap="square" rtlCol="0">
              <a:spAutoFit/>
            </a:bodyPr>
            <a:lstStyle/>
            <a:p>
              <a:r>
                <a:rPr lang="en-US" sz="4800" dirty="0">
                  <a:solidFill>
                    <a:schemeClr val="accent1">
                      <a:lumMod val="50000"/>
                    </a:schemeClr>
                  </a:solidFill>
                  <a:latin typeface="+mj-lt"/>
                </a:rPr>
                <a:t>BÀI 18</a:t>
              </a:r>
            </a:p>
          </p:txBody>
        </p:sp>
        <p:sp>
          <p:nvSpPr>
            <p:cNvPr id="5" name="TextBox 4">
              <a:extLst>
                <a:ext uri="{FF2B5EF4-FFF2-40B4-BE49-F238E27FC236}">
                  <a16:creationId xmlns:a16="http://schemas.microsoft.com/office/drawing/2014/main" id="{836CFCA4-EFC0-42DD-B1BD-00B5FC6E2B69}"/>
                </a:ext>
              </a:extLst>
            </p:cNvPr>
            <p:cNvSpPr txBox="1"/>
            <p:nvPr/>
          </p:nvSpPr>
          <p:spPr>
            <a:xfrm>
              <a:off x="369343" y="623490"/>
              <a:ext cx="1613647" cy="533237"/>
            </a:xfrm>
            <a:prstGeom prst="rect">
              <a:avLst/>
            </a:prstGeom>
            <a:noFill/>
          </p:spPr>
          <p:txBody>
            <a:bodyPr wrap="square" rtlCol="0">
              <a:spAutoFit/>
            </a:bodyPr>
            <a:lstStyle/>
            <a:p>
              <a:r>
                <a:rPr lang="en-US" sz="4800" dirty="0">
                  <a:solidFill>
                    <a:schemeClr val="accent1"/>
                  </a:solidFill>
                  <a:latin typeface="+mj-lt"/>
                </a:rPr>
                <a:t>BÀI 18</a:t>
              </a:r>
            </a:p>
          </p:txBody>
        </p:sp>
      </p:grpSp>
      <p:pic>
        <p:nvPicPr>
          <p:cNvPr id="6" name="Picture 5">
            <a:extLst>
              <a:ext uri="{FF2B5EF4-FFF2-40B4-BE49-F238E27FC236}">
                <a16:creationId xmlns:a16="http://schemas.microsoft.com/office/drawing/2014/main" id="{C8B56EAA-1D8B-4DBD-BCED-D2B571AB680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03295" y="1465262"/>
            <a:ext cx="1084359" cy="571487"/>
          </a:xfrm>
          <a:prstGeom prst="rect">
            <a:avLst/>
          </a:prstGeom>
        </p:spPr>
      </p:pic>
      <p:sp>
        <p:nvSpPr>
          <p:cNvPr id="7" name="TextBox 6">
            <a:extLst>
              <a:ext uri="{FF2B5EF4-FFF2-40B4-BE49-F238E27FC236}">
                <a16:creationId xmlns:a16="http://schemas.microsoft.com/office/drawing/2014/main" id="{F4EB41C0-CDDF-4868-9515-ECE5EE458DC2}"/>
              </a:ext>
            </a:extLst>
          </p:cNvPr>
          <p:cNvSpPr txBox="1"/>
          <p:nvPr/>
        </p:nvSpPr>
        <p:spPr>
          <a:xfrm>
            <a:off x="2768058" y="1455594"/>
            <a:ext cx="8990553" cy="584775"/>
          </a:xfrm>
          <a:prstGeom prst="rect">
            <a:avLst/>
          </a:prstGeom>
          <a:noFill/>
        </p:spPr>
        <p:txBody>
          <a:bodyPr wrap="square" rtlCol="0">
            <a:spAutoFit/>
          </a:bodyPr>
          <a:lstStyle/>
          <a:p>
            <a:pPr algn="ctr"/>
            <a:r>
              <a:rPr lang="en-US" sz="3200" dirty="0" err="1">
                <a:latin typeface="+mj-lt"/>
              </a:rPr>
              <a:t>Bức</a:t>
            </a:r>
            <a:r>
              <a:rPr lang="en-US" sz="3200" dirty="0">
                <a:latin typeface="+mj-lt"/>
              </a:rPr>
              <a:t> </a:t>
            </a:r>
            <a:r>
              <a:rPr lang="en-US" sz="3200" dirty="0" err="1">
                <a:latin typeface="+mj-lt"/>
              </a:rPr>
              <a:t>tranh</a:t>
            </a:r>
            <a:r>
              <a:rPr lang="en-US" sz="3200" dirty="0">
                <a:latin typeface="+mj-lt"/>
              </a:rPr>
              <a:t> </a:t>
            </a:r>
            <a:r>
              <a:rPr lang="en-US" sz="3200" dirty="0" err="1">
                <a:latin typeface="+mj-lt"/>
              </a:rPr>
              <a:t>vẽ</a:t>
            </a:r>
            <a:r>
              <a:rPr lang="en-US" sz="3200" dirty="0">
                <a:latin typeface="+mj-lt"/>
              </a:rPr>
              <a:t> </a:t>
            </a:r>
            <a:r>
              <a:rPr lang="en-US" sz="3200" dirty="0" err="1">
                <a:latin typeface="+mj-lt"/>
              </a:rPr>
              <a:t>cảnh</a:t>
            </a:r>
            <a:r>
              <a:rPr lang="en-US" sz="3200" dirty="0">
                <a:latin typeface="+mj-lt"/>
              </a:rPr>
              <a:t>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đang</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en-US" sz="3200" dirty="0">
                <a:latin typeface="+mj-lt"/>
              </a:rPr>
              <a:t>?</a:t>
            </a:r>
            <a:endParaRPr lang="en-US" sz="3200" b="1" dirty="0">
              <a:latin typeface="+mj-lt"/>
            </a:endParaRPr>
          </a:p>
        </p:txBody>
      </p:sp>
      <p:sp>
        <p:nvSpPr>
          <p:cNvPr id="8" name="TextBox 7">
            <a:extLst>
              <a:ext uri="{FF2B5EF4-FFF2-40B4-BE49-F238E27FC236}">
                <a16:creationId xmlns:a16="http://schemas.microsoft.com/office/drawing/2014/main" id="{9FBC6AC9-2B7C-44CE-AC90-9AE3E75829A1}"/>
              </a:ext>
            </a:extLst>
          </p:cNvPr>
          <p:cNvSpPr txBox="1"/>
          <p:nvPr/>
        </p:nvSpPr>
        <p:spPr>
          <a:xfrm>
            <a:off x="3798822" y="216985"/>
            <a:ext cx="8606934" cy="923330"/>
          </a:xfrm>
          <a:prstGeom prst="rect">
            <a:avLst/>
          </a:prstGeom>
          <a:noFill/>
        </p:spPr>
        <p:txBody>
          <a:bodyPr wrap="square" rtlCol="0">
            <a:spAutoFit/>
          </a:bodyPr>
          <a:lstStyle/>
          <a:p>
            <a:r>
              <a:rPr lang="en-US" sz="5400" dirty="0" err="1">
                <a:solidFill>
                  <a:schemeClr val="accent2">
                    <a:lumMod val="50000"/>
                  </a:schemeClr>
                </a:solidFill>
                <a:latin typeface="+mj-lt"/>
              </a:rPr>
              <a:t>Thư</a:t>
            </a:r>
            <a:r>
              <a:rPr lang="en-US" sz="5400" dirty="0">
                <a:solidFill>
                  <a:schemeClr val="accent2">
                    <a:lumMod val="50000"/>
                  </a:schemeClr>
                </a:solidFill>
                <a:latin typeface="+mj-lt"/>
              </a:rPr>
              <a:t> </a:t>
            </a:r>
            <a:r>
              <a:rPr lang="en-US" sz="5400" dirty="0" err="1">
                <a:solidFill>
                  <a:schemeClr val="accent2">
                    <a:lumMod val="50000"/>
                  </a:schemeClr>
                </a:solidFill>
                <a:latin typeface="+mj-lt"/>
              </a:rPr>
              <a:t>viện</a:t>
            </a:r>
            <a:r>
              <a:rPr lang="en-US" sz="5400" dirty="0">
                <a:solidFill>
                  <a:schemeClr val="accent2">
                    <a:lumMod val="50000"/>
                  </a:schemeClr>
                </a:solidFill>
                <a:latin typeface="+mj-lt"/>
              </a:rPr>
              <a:t> </a:t>
            </a:r>
            <a:r>
              <a:rPr lang="en-US" sz="5400" dirty="0" err="1">
                <a:solidFill>
                  <a:schemeClr val="accent2">
                    <a:lumMod val="50000"/>
                  </a:schemeClr>
                </a:solidFill>
                <a:latin typeface="+mj-lt"/>
              </a:rPr>
              <a:t>biết</a:t>
            </a:r>
            <a:r>
              <a:rPr lang="en-US" sz="5400" dirty="0">
                <a:solidFill>
                  <a:schemeClr val="accent2">
                    <a:lumMod val="50000"/>
                  </a:schemeClr>
                </a:solidFill>
                <a:latin typeface="+mj-lt"/>
              </a:rPr>
              <a:t> </a:t>
            </a:r>
            <a:r>
              <a:rPr lang="en-US" sz="5400" dirty="0" err="1">
                <a:solidFill>
                  <a:schemeClr val="accent2">
                    <a:lumMod val="50000"/>
                  </a:schemeClr>
                </a:solidFill>
                <a:latin typeface="+mj-lt"/>
              </a:rPr>
              <a:t>đi</a:t>
            </a:r>
            <a:endParaRPr lang="en-US" sz="5400" dirty="0">
              <a:solidFill>
                <a:schemeClr val="accent2">
                  <a:lumMod val="50000"/>
                </a:schemeClr>
              </a:solidFill>
              <a:latin typeface="+mj-lt"/>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47477" y="2178838"/>
            <a:ext cx="7744840" cy="4197585"/>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1391225" y="488479"/>
            <a:ext cx="2206998" cy="574388"/>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72042" y="488479"/>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7" y="853505"/>
            <a:ext cx="7154436" cy="730200"/>
          </a:xfrm>
          <a:prstGeom prst="rect">
            <a:avLst/>
          </a:prstGeom>
          <a:noFill/>
        </p:spPr>
        <p:txBody>
          <a:bodyPr wrap="square" rtlCol="0">
            <a:spAutoFit/>
          </a:bodyPr>
          <a:lstStyle/>
          <a:p>
            <a:pPr algn="ctr">
              <a:lnSpc>
                <a:spcPct val="150000"/>
              </a:lnSpc>
            </a:pPr>
            <a:r>
              <a:rPr lang="en-US" sz="32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Tree>
    <p:custDataLst>
      <p:tags r:id="rId1"/>
    </p:custDataLst>
    <p:extLst>
      <p:ext uri="{BB962C8B-B14F-4D97-AF65-F5344CB8AC3E}">
        <p14:creationId xmlns:p14="http://schemas.microsoft.com/office/powerpoint/2010/main" val="40841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2282174" y="1151590"/>
            <a:ext cx="366883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7392455" y="1272074"/>
            <a:ext cx="2976663" cy="3036028"/>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7">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0" name="TextBox 9"/>
          <p:cNvSpPr txBox="1"/>
          <p:nvPr/>
        </p:nvSpPr>
        <p:spPr>
          <a:xfrm>
            <a:off x="3284428" y="2504904"/>
            <a:ext cx="1888659" cy="646331"/>
          </a:xfrm>
          <a:prstGeom prst="rect">
            <a:avLst/>
          </a:prstGeom>
          <a:noFill/>
        </p:spPr>
        <p:txBody>
          <a:bodyPr wrap="none" rtlCol="0">
            <a:spAutoFit/>
          </a:bodyPr>
          <a:lstStyle/>
          <a:p>
            <a:pPr lvl="0" defTabSz="1219170"/>
            <a:r>
              <a:rPr lang="en-US" sz="3600" b="1" dirty="0">
                <a:latin typeface="Arial-Rounded" panose="020B0500000000000000" pitchFamily="34" charset="0"/>
                <a:ea typeface="Arial-Rounded" panose="020B0500000000000000" pitchFamily="34" charset="0"/>
                <a:cs typeface="Arial-Rounded" panose="020B0500000000000000" pitchFamily="34" charset="0"/>
              </a:rPr>
              <a:t>Lô-</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gô</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xơ</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7947429" y="2543354"/>
            <a:ext cx="1962397" cy="646331"/>
          </a:xfrm>
          <a:prstGeom prst="rect">
            <a:avLst/>
          </a:prstGeom>
          <a:noFill/>
        </p:spPr>
        <p:txBody>
          <a:bodyPr wrap="none" rtlCol="0">
            <a:spAutoFit/>
          </a:bodyPr>
          <a:lstStyle/>
          <a:p>
            <a:pPr lvl="0" defTabSz="1219170"/>
            <a:r>
              <a:rPr lang="en-US" altLang="zh-CN"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a:t>
            </a: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3772349"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6" presetClass="emph" presetSubtype="0" fill="hold" nodeType="withEffect">
                                  <p:stCondLst>
                                    <p:cond delay="125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500"/>
                                        <p:tgtEl>
                                          <p:spTgt spid="5"/>
                                        </p:tgtEl>
                                      </p:cBhvr>
                                    </p:animEffect>
                                  </p:childTnLst>
                                </p:cTn>
                              </p:par>
                              <p:par>
                                <p:cTn id="27" presetID="10"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fill="hold" nodeType="withEffect">
                                  <p:stCondLst>
                                    <p:cond delay="150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10" presetClass="entr" presetSubtype="0" fill="hold"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549345" y="806715"/>
            <a:ext cx="776411"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4785259" y="609156"/>
            <a:ext cx="3082413" cy="889667"/>
          </a:xfrm>
          <a:prstGeom prst="rect">
            <a:avLst/>
          </a:prstGeom>
          <a:noFill/>
        </p:spPr>
        <p:txBody>
          <a:bodyPr wrap="square" rtlCol="0">
            <a:spAutoFit/>
          </a:bodyPr>
          <a:lstStyle/>
          <a:p>
            <a:pPr algn="ctr">
              <a:lnSpc>
                <a:spcPct val="150000"/>
              </a:lnSpc>
            </a:pPr>
            <a:r>
              <a:rPr lang="vi-VN" sz="4000" b="1" dirty="0">
                <a:solidFill>
                  <a:schemeClr val="accent1"/>
                </a:solidFill>
                <a:latin typeface="+mj-lt"/>
              </a:rPr>
              <a:t>Từ ngữ</a:t>
            </a:r>
            <a:endParaRPr lang="en-US" sz="4000" b="1" dirty="0">
              <a:solidFill>
                <a:schemeClr val="accent1"/>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2933957" y="1601328"/>
            <a:ext cx="2434368"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Di </a:t>
            </a:r>
            <a:r>
              <a:rPr lang="en-US" sz="2800" dirty="0" err="1">
                <a:latin typeface="+mj-lt"/>
              </a:rPr>
              <a:t>động</a:t>
            </a:r>
            <a:endParaRPr lang="vi-VN" sz="2800" dirty="0">
              <a:latin typeface="+mj-lt"/>
            </a:endParaRPr>
          </a:p>
        </p:txBody>
      </p:sp>
      <p:sp>
        <p:nvSpPr>
          <p:cNvPr id="6" name="Oval 5">
            <a:extLst>
              <a:ext uri="{FF2B5EF4-FFF2-40B4-BE49-F238E27FC236}">
                <a16:creationId xmlns:a16="http://schemas.microsoft.com/office/drawing/2014/main" id="{78898CB5-6DD4-45FF-94F1-AB412825FF47}"/>
              </a:ext>
            </a:extLst>
          </p:cNvPr>
          <p:cNvSpPr/>
          <p:nvPr/>
        </p:nvSpPr>
        <p:spPr>
          <a:xfrm>
            <a:off x="3054465" y="178456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7" name="Rectangle 6">
            <a:extLst>
              <a:ext uri="{FF2B5EF4-FFF2-40B4-BE49-F238E27FC236}">
                <a16:creationId xmlns:a16="http://schemas.microsoft.com/office/drawing/2014/main" id="{90D3ED9D-A7D6-4538-B3D2-6833909DB01C}"/>
              </a:ext>
            </a:extLst>
          </p:cNvPr>
          <p:cNvSpPr/>
          <p:nvPr/>
        </p:nvSpPr>
        <p:spPr>
          <a:xfrm>
            <a:off x="2911956" y="2549275"/>
            <a:ext cx="2117285"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Thủ</a:t>
            </a:r>
            <a:r>
              <a:rPr lang="en-US" sz="2800" dirty="0">
                <a:latin typeface="+mj-lt"/>
              </a:rPr>
              <a:t> </a:t>
            </a:r>
            <a:r>
              <a:rPr lang="en-US" sz="2800" dirty="0" err="1">
                <a:latin typeface="+mj-lt"/>
              </a:rPr>
              <a:t>thư</a:t>
            </a:r>
            <a:endParaRPr lang="vi-VN" sz="2800" dirty="0">
              <a:latin typeface="+mj-lt"/>
            </a:endParaRPr>
          </a:p>
        </p:txBody>
      </p:sp>
      <p:sp>
        <p:nvSpPr>
          <p:cNvPr id="8" name="Oval 7">
            <a:extLst>
              <a:ext uri="{FF2B5EF4-FFF2-40B4-BE49-F238E27FC236}">
                <a16:creationId xmlns:a16="http://schemas.microsoft.com/office/drawing/2014/main" id="{1899420E-519C-4C45-9D8A-4FDDA77931E1}"/>
              </a:ext>
            </a:extLst>
          </p:cNvPr>
          <p:cNvSpPr/>
          <p:nvPr/>
        </p:nvSpPr>
        <p:spPr>
          <a:xfrm>
            <a:off x="3032464" y="273251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9" name="Rectangle 8">
            <a:extLst>
              <a:ext uri="{FF2B5EF4-FFF2-40B4-BE49-F238E27FC236}">
                <a16:creationId xmlns:a16="http://schemas.microsoft.com/office/drawing/2014/main" id="{92A562F3-3A79-456F-AA3D-ECDE3D1B9B6E}"/>
              </a:ext>
            </a:extLst>
          </p:cNvPr>
          <p:cNvSpPr/>
          <p:nvPr/>
        </p:nvSpPr>
        <p:spPr>
          <a:xfrm>
            <a:off x="2894485" y="3413980"/>
            <a:ext cx="7995683"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Sa </a:t>
            </a:r>
            <a:r>
              <a:rPr lang="en-US" sz="2800" dirty="0" err="1">
                <a:latin typeface="+mj-lt"/>
              </a:rPr>
              <a:t>mạc</a:t>
            </a:r>
            <a:endParaRPr lang="vi-VN" sz="2800" dirty="0">
              <a:latin typeface="+mj-lt"/>
            </a:endParaRPr>
          </a:p>
        </p:txBody>
      </p:sp>
      <p:sp>
        <p:nvSpPr>
          <p:cNvPr id="10" name="Oval 9">
            <a:extLst>
              <a:ext uri="{FF2B5EF4-FFF2-40B4-BE49-F238E27FC236}">
                <a16:creationId xmlns:a16="http://schemas.microsoft.com/office/drawing/2014/main" id="{24412109-FAD5-47DF-8CE7-07BEFCFF584E}"/>
              </a:ext>
            </a:extLst>
          </p:cNvPr>
          <p:cNvSpPr/>
          <p:nvPr/>
        </p:nvSpPr>
        <p:spPr>
          <a:xfrm>
            <a:off x="3014993" y="359721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5029241" y="1584103"/>
            <a:ext cx="4787264"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ở </a:t>
            </a:r>
            <a:r>
              <a:rPr lang="en-US" sz="2800" dirty="0" err="1">
                <a:solidFill>
                  <a:schemeClr val="accent6">
                    <a:lumMod val="50000"/>
                  </a:schemeClr>
                </a:solidFill>
                <a:latin typeface="+mj-lt"/>
              </a:rPr>
              <a:t>nguyên</a:t>
            </a:r>
            <a:r>
              <a:rPr lang="en-US" sz="2800" dirty="0">
                <a:solidFill>
                  <a:schemeClr val="accent6">
                    <a:lumMod val="50000"/>
                  </a:schemeClr>
                </a:solidFill>
                <a:latin typeface="+mj-lt"/>
              </a:rPr>
              <a:t> </a:t>
            </a:r>
            <a:r>
              <a:rPr lang="en-US" sz="2800" dirty="0" err="1">
                <a:solidFill>
                  <a:schemeClr val="accent6">
                    <a:lumMod val="50000"/>
                  </a:schemeClr>
                </a:solidFill>
                <a:latin typeface="+mj-lt"/>
              </a:rPr>
              <a:t>một</a:t>
            </a:r>
            <a:r>
              <a:rPr lang="en-US" sz="2800" dirty="0">
                <a:solidFill>
                  <a:schemeClr val="accent6">
                    <a:lumMod val="50000"/>
                  </a:schemeClr>
                </a:solidFill>
                <a:latin typeface="+mj-lt"/>
              </a:rPr>
              <a:t> </a:t>
            </a:r>
            <a:r>
              <a:rPr lang="en-US" sz="2800" dirty="0" err="1">
                <a:solidFill>
                  <a:schemeClr val="accent6">
                    <a:lumMod val="50000"/>
                  </a:schemeClr>
                </a:solidFill>
                <a:latin typeface="+mj-lt"/>
              </a:rPr>
              <a:t>vị</a:t>
            </a:r>
            <a:r>
              <a:rPr lang="en-US" sz="2800" dirty="0">
                <a:solidFill>
                  <a:schemeClr val="accent6">
                    <a:lumMod val="50000"/>
                  </a:schemeClr>
                </a:solidFill>
                <a:latin typeface="+mj-lt"/>
              </a:rPr>
              <a:t> </a:t>
            </a:r>
            <a:r>
              <a:rPr lang="en-US" sz="2800" dirty="0" err="1">
                <a:solidFill>
                  <a:schemeClr val="accent6">
                    <a:lumMod val="50000"/>
                  </a:schemeClr>
                </a:solidFill>
                <a:latin typeface="+mj-lt"/>
              </a:rPr>
              <a:t>trí</a:t>
            </a:r>
            <a:r>
              <a:rPr lang="en-US" sz="2800" dirty="0">
                <a:solidFill>
                  <a:schemeClr val="accent6">
                    <a:lumMod val="50000"/>
                  </a:schemeClr>
                </a:solidFill>
                <a:latin typeface="+mj-lt"/>
              </a:rPr>
              <a:t>.</a:t>
            </a:r>
          </a:p>
        </p:txBody>
      </p:sp>
      <p:sp>
        <p:nvSpPr>
          <p:cNvPr id="12" name="TextBox 11">
            <a:extLst>
              <a:ext uri="{FF2B5EF4-FFF2-40B4-BE49-F238E27FC236}">
                <a16:creationId xmlns:a16="http://schemas.microsoft.com/office/drawing/2014/main" id="{126263BB-ED88-4763-8DE9-626A212F440F}"/>
              </a:ext>
            </a:extLst>
          </p:cNvPr>
          <p:cNvSpPr txBox="1"/>
          <p:nvPr/>
        </p:nvSpPr>
        <p:spPr>
          <a:xfrm>
            <a:off x="4937551" y="2541154"/>
            <a:ext cx="5998196"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người</a:t>
            </a:r>
            <a:r>
              <a:rPr lang="en-US" sz="2800" dirty="0">
                <a:solidFill>
                  <a:schemeClr val="accent6">
                    <a:lumMod val="50000"/>
                  </a:schemeClr>
                </a:solidFill>
                <a:latin typeface="+mj-lt"/>
              </a:rPr>
              <a:t> </a:t>
            </a:r>
            <a:r>
              <a:rPr lang="en-US" sz="2800" dirty="0" err="1">
                <a:solidFill>
                  <a:schemeClr val="accent6">
                    <a:lumMod val="50000"/>
                  </a:schemeClr>
                </a:solidFill>
                <a:latin typeface="+mj-lt"/>
              </a:rPr>
              <a:t>quản</a:t>
            </a:r>
            <a:r>
              <a:rPr lang="en-US" sz="2800" dirty="0">
                <a:solidFill>
                  <a:schemeClr val="accent6">
                    <a:lumMod val="50000"/>
                  </a:schemeClr>
                </a:solidFill>
                <a:latin typeface="+mj-lt"/>
              </a:rPr>
              <a:t> </a:t>
            </a:r>
            <a:r>
              <a:rPr lang="en-US" sz="2800" dirty="0" err="1">
                <a:solidFill>
                  <a:schemeClr val="accent6">
                    <a:lumMod val="50000"/>
                  </a:schemeClr>
                </a:solidFill>
                <a:latin typeface="+mj-lt"/>
              </a:rPr>
              <a:t>lí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sách</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của</a:t>
            </a:r>
            <a:r>
              <a:rPr lang="en-US" sz="2800" dirty="0">
                <a:solidFill>
                  <a:schemeClr val="accent6">
                    <a:lumMod val="50000"/>
                  </a:schemeClr>
                </a:solidFill>
                <a:latin typeface="+mj-lt"/>
              </a:rPr>
              <a:t> </a:t>
            </a:r>
            <a:r>
              <a:rPr lang="en-US" sz="2800" dirty="0" err="1">
                <a:solidFill>
                  <a:schemeClr val="accent6">
                    <a:lumMod val="50000"/>
                  </a:schemeClr>
                </a:solidFill>
                <a:latin typeface="+mj-lt"/>
              </a:rPr>
              <a:t>thư</a:t>
            </a:r>
            <a:r>
              <a:rPr lang="en-US" sz="2800" dirty="0">
                <a:solidFill>
                  <a:schemeClr val="accent6">
                    <a:lumMod val="50000"/>
                  </a:schemeClr>
                </a:solidFill>
                <a:latin typeface="+mj-lt"/>
              </a:rPr>
              <a:t> </a:t>
            </a:r>
            <a:r>
              <a:rPr lang="en-US" sz="2800" dirty="0" err="1">
                <a:solidFill>
                  <a:schemeClr val="accent6">
                    <a:lumMod val="50000"/>
                  </a:schemeClr>
                </a:solidFill>
                <a:latin typeface="+mj-lt"/>
              </a:rPr>
              <a:t>viện</a:t>
            </a:r>
            <a:r>
              <a:rPr lang="en-US" sz="2800" dirty="0">
                <a:solidFill>
                  <a:schemeClr val="accent6">
                    <a:lumMod val="50000"/>
                  </a:schemeClr>
                </a:solidFill>
                <a:latin typeface="+mj-lt"/>
              </a:rPr>
              <a:t>.</a:t>
            </a:r>
          </a:p>
        </p:txBody>
      </p:sp>
      <p:sp>
        <p:nvSpPr>
          <p:cNvPr id="14" name="TextBox 13">
            <a:extLst>
              <a:ext uri="{FF2B5EF4-FFF2-40B4-BE49-F238E27FC236}">
                <a16:creationId xmlns:a16="http://schemas.microsoft.com/office/drawing/2014/main" id="{62BA5D86-98CB-4185-96C8-359E5555254C}"/>
              </a:ext>
            </a:extLst>
          </p:cNvPr>
          <p:cNvSpPr txBox="1"/>
          <p:nvPr/>
        </p:nvSpPr>
        <p:spPr>
          <a:xfrm>
            <a:off x="4785259" y="3429000"/>
            <a:ext cx="5275228" cy="1296830"/>
          </a:xfrm>
          <a:prstGeom prst="rect">
            <a:avLst/>
          </a:prstGeom>
          <a:noFill/>
        </p:spPr>
        <p:txBody>
          <a:bodyPr wrap="square" rtlCol="0">
            <a:spAutoFit/>
          </a:bodyPr>
          <a:lstStyle/>
          <a:p>
            <a:pPr algn="ct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vùng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đất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hậu</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a:t>
            </a:r>
            <a:r>
              <a:rPr lang="en-US" sz="2800" dirty="0">
                <a:solidFill>
                  <a:schemeClr val="accent6">
                    <a:lumMod val="50000"/>
                  </a:schemeClr>
                </a:solidFill>
                <a:latin typeface="+mj-lt"/>
              </a:rPr>
              <a:t>, </a:t>
            </a:r>
            <a:r>
              <a:rPr lang="en-US" sz="2800" dirty="0" err="1">
                <a:solidFill>
                  <a:schemeClr val="accent6">
                    <a:lumMod val="50000"/>
                  </a:schemeClr>
                </a:solidFill>
                <a:latin typeface="+mj-lt"/>
              </a:rPr>
              <a:t>nóng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hoặc</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rất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ít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cây</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cối</a:t>
            </a:r>
            <a:r>
              <a:rPr lang="en-US" sz="2800" dirty="0">
                <a:solidFill>
                  <a:schemeClr val="accent6">
                    <a:lumMod val="50000"/>
                  </a:schemeClr>
                </a:solidFill>
                <a:latin typeface="+mj-lt"/>
              </a:rPr>
              <a:t>.</a:t>
            </a:r>
          </a:p>
        </p:txBody>
      </p:sp>
      <p:pic>
        <p:nvPicPr>
          <p:cNvPr id="13" name="Picture 2" descr="Cartoon style background with hot desert Vector Image">
            <a:extLst>
              <a:ext uri="{FF2B5EF4-FFF2-40B4-BE49-F238E27FC236}">
                <a16:creationId xmlns:a16="http://schemas.microsoft.com/office/drawing/2014/main" id="{D207679D-D42C-4474-87E7-B52D7C3A6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988"/>
          <a:stretch/>
        </p:blipFill>
        <p:spPr bwMode="auto">
          <a:xfrm>
            <a:off x="7422873" y="4516520"/>
            <a:ext cx="3547406" cy="2186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07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739117" y="1349926"/>
            <a:ext cx="1103189" cy="994943"/>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3658810" y="1265365"/>
            <a:ext cx="7207729" cy="889667"/>
          </a:xfrm>
          <a:prstGeom prst="rect">
            <a:avLst/>
          </a:prstGeom>
          <a:noFill/>
        </p:spPr>
        <p:txBody>
          <a:bodyPr wrap="square" rtlCol="0">
            <a:spAutoFit/>
          </a:bodyPr>
          <a:lstStyle/>
          <a:p>
            <a:pPr algn="ctr">
              <a:lnSpc>
                <a:spcPct val="150000"/>
              </a:lnSpc>
            </a:pPr>
            <a:r>
              <a:rPr lang="vi-VN" sz="4000" b="1" dirty="0">
                <a:solidFill>
                  <a:schemeClr val="accent6">
                    <a:lumMod val="50000"/>
                  </a:schemeClr>
                </a:solidFill>
                <a:latin typeface="+mj-lt"/>
              </a:rPr>
              <a:t>Một số câu văn dài</a:t>
            </a:r>
            <a:endParaRPr lang="en-US" sz="4000" b="1" dirty="0">
              <a:solidFill>
                <a:schemeClr val="accent6">
                  <a:lumMod val="50000"/>
                </a:schemeClr>
              </a:solidFill>
              <a:latin typeface="+mj-lt"/>
            </a:endParaRPr>
          </a:p>
        </p:txBody>
      </p:sp>
      <p:sp>
        <p:nvSpPr>
          <p:cNvPr id="5" name="Rectangle 4">
            <a:extLst>
              <a:ext uri="{FF2B5EF4-FFF2-40B4-BE49-F238E27FC236}">
                <a16:creationId xmlns:a16="http://schemas.microsoft.com/office/drawing/2014/main" id="{6667FBB8-E308-4818-9F63-400EF4DF6E5C}"/>
              </a:ext>
            </a:extLst>
          </p:cNvPr>
          <p:cNvSpPr/>
          <p:nvPr/>
        </p:nvSpPr>
        <p:spPr>
          <a:xfrm>
            <a:off x="3924064" y="2156327"/>
            <a:ext cx="6942475" cy="3302955"/>
          </a:xfrm>
          <a:prstGeom prst="rect">
            <a:avLst/>
          </a:prstGeom>
        </p:spPr>
        <p:txBody>
          <a:bodyPr wrap="square">
            <a:spAutoFit/>
          </a:bodyPr>
          <a:lstStyle/>
          <a:p>
            <a:pPr algn="just">
              <a:lnSpc>
                <a:spcPct val="150000"/>
              </a:lnSpc>
            </a:pPr>
            <a:r>
              <a:rPr lang="vi-VN" sz="3600" dirty="0">
                <a:latin typeface="+mj-lt"/>
              </a:rPr>
              <a:t>     </a:t>
            </a:r>
            <a:r>
              <a:rPr lang="en-US" sz="3600" dirty="0" err="1">
                <a:latin typeface="+mj-lt"/>
              </a:rPr>
              <a:t>Nó</a:t>
            </a:r>
            <a:r>
              <a:rPr lang="en-US" sz="3600" dirty="0">
                <a:latin typeface="+mj-lt"/>
              </a:rPr>
              <a:t> </a:t>
            </a:r>
            <a:r>
              <a:rPr lang="en-US" sz="3600" dirty="0" err="1">
                <a:latin typeface="+mj-lt"/>
              </a:rPr>
              <a:t>nằm</a:t>
            </a:r>
            <a:r>
              <a:rPr lang="en-US" sz="3600" dirty="0">
                <a:latin typeface="+mj-lt"/>
              </a:rPr>
              <a:t> </a:t>
            </a:r>
            <a:r>
              <a:rPr lang="en-US" sz="3600" dirty="0" err="1">
                <a:latin typeface="+mj-lt"/>
              </a:rPr>
              <a:t>trên</a:t>
            </a:r>
            <a:r>
              <a:rPr lang="en-US" sz="3600" dirty="0">
                <a:latin typeface="+mj-lt"/>
              </a:rPr>
              <a:t> </a:t>
            </a:r>
            <a:r>
              <a:rPr lang="en-US" sz="3600" dirty="0" err="1">
                <a:latin typeface="+mj-lt"/>
              </a:rPr>
              <a:t>một</a:t>
            </a:r>
            <a:r>
              <a:rPr lang="en-US" sz="3600" dirty="0">
                <a:latin typeface="+mj-lt"/>
              </a:rPr>
              <a:t> con </a:t>
            </a:r>
            <a:r>
              <a:rPr lang="en-US" sz="3600" dirty="0" err="1">
                <a:latin typeface="+mj-lt"/>
              </a:rPr>
              <a:t>tàu</a:t>
            </a:r>
            <a:r>
              <a:rPr lang="en-US" sz="3600" dirty="0">
                <a:latin typeface="+mj-lt"/>
              </a:rPr>
              <a:t> </a:t>
            </a:r>
            <a:r>
              <a:rPr lang="en-US" sz="3600" dirty="0" err="1">
                <a:latin typeface="+mj-lt"/>
              </a:rPr>
              <a:t>biển</a:t>
            </a:r>
            <a:r>
              <a:rPr lang="en-US" sz="3600" dirty="0">
                <a:latin typeface="+mj-lt"/>
              </a:rPr>
              <a:t> </a:t>
            </a:r>
            <a:r>
              <a:rPr lang="en-US" sz="3600" dirty="0" err="1">
                <a:latin typeface="+mj-lt"/>
              </a:rPr>
              <a:t>khổng</a:t>
            </a:r>
            <a:r>
              <a:rPr lang="en-US" sz="3600" dirty="0">
                <a:latin typeface="+mj-lt"/>
              </a:rPr>
              <a:t> </a:t>
            </a:r>
            <a:r>
              <a:rPr lang="en-US" sz="3600" dirty="0" err="1">
                <a:latin typeface="+mj-lt"/>
              </a:rPr>
              <a:t>lồ</a:t>
            </a:r>
            <a:r>
              <a:rPr lang="en-US" sz="3600" dirty="0">
                <a:latin typeface="+mj-lt"/>
              </a:rPr>
              <a:t>, </a:t>
            </a:r>
            <a:r>
              <a:rPr lang="en-US" sz="3600" dirty="0" err="1">
                <a:latin typeface="+mj-lt"/>
              </a:rPr>
              <a:t>có</a:t>
            </a:r>
            <a:r>
              <a:rPr lang="en-US" sz="3600" dirty="0">
                <a:latin typeface="+mj-lt"/>
              </a:rPr>
              <a:t> </a:t>
            </a:r>
            <a:r>
              <a:rPr lang="en-US" sz="3600" dirty="0" err="1">
                <a:latin typeface="+mj-lt"/>
              </a:rPr>
              <a:t>thể</a:t>
            </a:r>
            <a:r>
              <a:rPr lang="en-US" sz="3600" dirty="0">
                <a:latin typeface="+mj-lt"/>
              </a:rPr>
              <a:t> </a:t>
            </a:r>
            <a:r>
              <a:rPr lang="en-US" sz="3600" dirty="0" err="1">
                <a:latin typeface="+mj-lt"/>
              </a:rPr>
              <a:t>chở</a:t>
            </a:r>
            <a:r>
              <a:rPr lang="en-US" sz="3600" dirty="0">
                <a:latin typeface="+mj-lt"/>
              </a:rPr>
              <a:t> </a:t>
            </a:r>
            <a:r>
              <a:rPr lang="en-US" sz="3600" dirty="0" err="1">
                <a:latin typeface="+mj-lt"/>
              </a:rPr>
              <a:t>được</a:t>
            </a:r>
            <a:r>
              <a:rPr lang="en-US" sz="3600" dirty="0">
                <a:latin typeface="+mj-lt"/>
              </a:rPr>
              <a:t> 500 </a:t>
            </a:r>
            <a:r>
              <a:rPr lang="en-US" sz="3600" dirty="0" err="1">
                <a:latin typeface="+mj-lt"/>
              </a:rPr>
              <a:t>hành</a:t>
            </a:r>
            <a:r>
              <a:rPr lang="en-US" sz="3600" dirty="0">
                <a:latin typeface="+mj-lt"/>
              </a:rPr>
              <a:t> </a:t>
            </a:r>
            <a:r>
              <a:rPr lang="en-US" sz="3600" dirty="0" err="1">
                <a:latin typeface="+mj-lt"/>
              </a:rPr>
              <a:t>khách</a:t>
            </a:r>
            <a:r>
              <a:rPr lang="en-US" sz="3600" dirty="0">
                <a:latin typeface="+mj-lt"/>
              </a:rPr>
              <a:t> </a:t>
            </a:r>
            <a:r>
              <a:rPr lang="en-US" sz="3600" dirty="0" err="1">
                <a:latin typeface="+mj-lt"/>
              </a:rPr>
              <a:t>và</a:t>
            </a:r>
            <a:r>
              <a:rPr lang="en-US" sz="3600" dirty="0">
                <a:latin typeface="+mj-lt"/>
              </a:rPr>
              <a:t> </a:t>
            </a:r>
            <a:r>
              <a:rPr lang="en-US" sz="3600" dirty="0" err="1">
                <a:latin typeface="+mj-lt"/>
              </a:rPr>
              <a:t>đã</a:t>
            </a:r>
            <a:r>
              <a:rPr lang="en-US" sz="3600" dirty="0">
                <a:latin typeface="+mj-lt"/>
              </a:rPr>
              <a:t> </a:t>
            </a:r>
            <a:r>
              <a:rPr lang="en-US" sz="3600" dirty="0" err="1">
                <a:latin typeface="+mj-lt"/>
              </a:rPr>
              <a:t>từng</a:t>
            </a:r>
            <a:r>
              <a:rPr lang="en-US" sz="3600" dirty="0">
                <a:latin typeface="+mj-lt"/>
              </a:rPr>
              <a:t> </a:t>
            </a:r>
            <a:r>
              <a:rPr lang="en-US" sz="3600" dirty="0" err="1">
                <a:latin typeface="+mj-lt"/>
              </a:rPr>
              <a:t>đi</a:t>
            </a:r>
            <a:r>
              <a:rPr lang="en-US" sz="3600" dirty="0">
                <a:latin typeface="+mj-lt"/>
              </a:rPr>
              <a:t> qua 45 </a:t>
            </a:r>
            <a:r>
              <a:rPr lang="en-US" sz="3600" dirty="0" err="1">
                <a:latin typeface="+mj-lt"/>
              </a:rPr>
              <a:t>nước</a:t>
            </a:r>
            <a:r>
              <a:rPr lang="en-US" sz="3600" dirty="0">
                <a:latin typeface="+mj-lt"/>
              </a:rPr>
              <a:t> </a:t>
            </a:r>
            <a:r>
              <a:rPr lang="en-US" sz="3600" dirty="0" err="1">
                <a:latin typeface="+mj-lt"/>
              </a:rPr>
              <a:t>trên</a:t>
            </a:r>
            <a:r>
              <a:rPr lang="en-US" sz="3600" dirty="0">
                <a:latin typeface="+mj-lt"/>
              </a:rPr>
              <a:t> </a:t>
            </a:r>
            <a:r>
              <a:rPr lang="en-US" sz="3600" dirty="0" err="1">
                <a:latin typeface="+mj-lt"/>
              </a:rPr>
              <a:t>thế</a:t>
            </a:r>
            <a:r>
              <a:rPr lang="en-US" sz="3600" dirty="0">
                <a:latin typeface="+mj-lt"/>
              </a:rPr>
              <a:t> </a:t>
            </a:r>
            <a:r>
              <a:rPr lang="en-US" sz="3600" dirty="0" err="1">
                <a:latin typeface="+mj-lt"/>
              </a:rPr>
              <a:t>giới</a:t>
            </a:r>
            <a:r>
              <a:rPr lang="en-US" sz="3600" dirty="0">
                <a:latin typeface="+mj-lt"/>
              </a:rPr>
              <a:t>.</a:t>
            </a:r>
            <a:r>
              <a:rPr lang="vi-VN" sz="3600" dirty="0">
                <a:latin typeface="+mj-lt"/>
              </a:rPr>
              <a:t> </a:t>
            </a:r>
          </a:p>
        </p:txBody>
      </p:sp>
      <p:sp>
        <p:nvSpPr>
          <p:cNvPr id="6" name="Oval 5">
            <a:extLst>
              <a:ext uri="{FF2B5EF4-FFF2-40B4-BE49-F238E27FC236}">
                <a16:creationId xmlns:a16="http://schemas.microsoft.com/office/drawing/2014/main" id="{1992EE46-0E6D-4C0E-8EBE-A57F0FB0674B}"/>
              </a:ext>
            </a:extLst>
          </p:cNvPr>
          <p:cNvSpPr/>
          <p:nvPr/>
        </p:nvSpPr>
        <p:spPr>
          <a:xfrm>
            <a:off x="4133607" y="2542013"/>
            <a:ext cx="31421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cxnSp>
        <p:nvCxnSpPr>
          <p:cNvPr id="9" name="Straight Connector 8">
            <a:extLst>
              <a:ext uri="{FF2B5EF4-FFF2-40B4-BE49-F238E27FC236}">
                <a16:creationId xmlns:a16="http://schemas.microsoft.com/office/drawing/2014/main" id="{6FCAD331-D78F-492A-8C70-C0838D01E4E9}"/>
              </a:ext>
            </a:extLst>
          </p:cNvPr>
          <p:cNvCxnSpPr>
            <a:cxnSpLocks/>
          </p:cNvCxnSpPr>
          <p:nvPr/>
        </p:nvCxnSpPr>
        <p:spPr>
          <a:xfrm flipH="1">
            <a:off x="6003851" y="30953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E22269-179D-4675-B1CA-B6465D6CEF54}"/>
              </a:ext>
            </a:extLst>
          </p:cNvPr>
          <p:cNvCxnSpPr>
            <a:cxnSpLocks/>
          </p:cNvCxnSpPr>
          <p:nvPr/>
        </p:nvCxnSpPr>
        <p:spPr>
          <a:xfrm flipH="1">
            <a:off x="6331979" y="40369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a:cxnSpLocks/>
          </p:cNvCxnSpPr>
          <p:nvPr/>
        </p:nvCxnSpPr>
        <p:spPr>
          <a:xfrm flipH="1">
            <a:off x="4983009" y="483153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9E2497-C805-45A5-AD9C-27AA7DA9501A}"/>
              </a:ext>
            </a:extLst>
          </p:cNvPr>
          <p:cNvGrpSpPr/>
          <p:nvPr/>
        </p:nvGrpSpPr>
        <p:grpSpPr>
          <a:xfrm>
            <a:off x="7395301" y="4831530"/>
            <a:ext cx="235657" cy="627751"/>
            <a:chOff x="5551064" y="2181164"/>
            <a:chExt cx="175436" cy="470813"/>
          </a:xfrm>
        </p:grpSpPr>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450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807650"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2396971" y="5848691"/>
            <a:ext cx="5779363"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mj-lt"/>
              </a:rPr>
              <a:t>Bài</a:t>
            </a:r>
            <a:r>
              <a:rPr lang="en-US" sz="3200" dirty="0">
                <a:solidFill>
                  <a:prstClr val="white"/>
                </a:solidFill>
                <a:latin typeface="+mj-lt"/>
              </a:rPr>
              <a:t> </a:t>
            </a:r>
            <a:r>
              <a:rPr lang="en-US" sz="3200" dirty="0" err="1">
                <a:solidFill>
                  <a:prstClr val="white"/>
                </a:solidFill>
                <a:latin typeface="+mj-lt"/>
              </a:rPr>
              <a:t>viết</a:t>
            </a:r>
            <a:r>
              <a:rPr lang="en-US" sz="3200" dirty="0">
                <a:solidFill>
                  <a:prstClr val="white"/>
                </a:solidFill>
                <a:latin typeface="+mj-lt"/>
              </a:rPr>
              <a:t> </a:t>
            </a:r>
            <a:r>
              <a:rPr lang="en-US" sz="3200" dirty="0" err="1">
                <a:solidFill>
                  <a:prstClr val="white"/>
                </a:solidFill>
                <a:latin typeface="+mj-lt"/>
              </a:rPr>
              <a:t>gồm</a:t>
            </a:r>
            <a:r>
              <a:rPr lang="en-US" sz="3200" dirty="0">
                <a:solidFill>
                  <a:prstClr val="white"/>
                </a:solidFill>
                <a:latin typeface="+mj-lt"/>
              </a:rPr>
              <a:t> </a:t>
            </a:r>
            <a:r>
              <a:rPr lang="en-US" sz="3200" dirty="0" err="1">
                <a:solidFill>
                  <a:prstClr val="white"/>
                </a:solidFill>
                <a:latin typeface="+mj-lt"/>
              </a:rPr>
              <a:t>có</a:t>
            </a:r>
            <a:r>
              <a:rPr lang="en-US" sz="3200" dirty="0">
                <a:solidFill>
                  <a:prstClr val="white"/>
                </a:solidFill>
                <a:latin typeface="+mj-lt"/>
              </a:rPr>
              <a:t> </a:t>
            </a:r>
            <a:r>
              <a:rPr lang="en-US" sz="3200" dirty="0" err="1">
                <a:solidFill>
                  <a:prstClr val="white"/>
                </a:solidFill>
                <a:latin typeface="+mj-lt"/>
              </a:rPr>
              <a:t>mấy</a:t>
            </a:r>
            <a:r>
              <a:rPr lang="en-US" sz="3200" dirty="0">
                <a:solidFill>
                  <a:prstClr val="white"/>
                </a:solidFill>
                <a:latin typeface="+mj-lt"/>
              </a:rPr>
              <a:t> </a:t>
            </a:r>
            <a:r>
              <a:rPr lang="en-US" sz="3200" dirty="0" err="1">
                <a:solidFill>
                  <a:prstClr val="white"/>
                </a:solidFill>
                <a:latin typeface="+mj-lt"/>
              </a:rPr>
              <a:t>đoạn</a:t>
            </a:r>
            <a:r>
              <a:rPr lang="en-US" sz="3200" dirty="0">
                <a:solidFill>
                  <a:prstClr val="white"/>
                </a:solidFill>
                <a:latin typeface="+mj-lt"/>
              </a:rPr>
              <a:t>?</a:t>
            </a:r>
            <a:endParaRPr kumimoji="0" lang="en-US" sz="3200" b="0" i="0" u="none" strike="noStrike" kern="1200" cap="none" spc="0" normalizeH="0" baseline="0" noProof="0" dirty="0">
              <a:ln>
                <a:noFill/>
              </a:ln>
              <a:solidFill>
                <a:prstClr val="white"/>
              </a:solidFill>
              <a:effectLst/>
              <a:uLnTx/>
              <a:uFillTx/>
              <a:latin typeface="+mj-lt"/>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Tree>
    <p:custDataLst>
      <p:tags r:id="rId1"/>
    </p:custDataLst>
    <p:extLst>
      <p:ext uri="{BB962C8B-B14F-4D97-AF65-F5344CB8AC3E}">
        <p14:creationId xmlns:p14="http://schemas.microsoft.com/office/powerpoint/2010/main" val="41115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Hải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3755254" y="5848691"/>
            <a:ext cx="4421080"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a:ea typeface="Arial-Rounded"/>
              </a:rPr>
              <a:t>Đọc</a:t>
            </a:r>
            <a:r>
              <a:rPr lang="en-US" sz="3200" dirty="0">
                <a:solidFill>
                  <a:prstClr val="white"/>
                </a:solidFill>
                <a:latin typeface="Arial-Rounded"/>
                <a:ea typeface="Arial-Rounded"/>
              </a:rPr>
              <a:t> </a:t>
            </a:r>
            <a:r>
              <a:rPr lang="en-US" sz="3200" dirty="0" err="1">
                <a:solidFill>
                  <a:prstClr val="white"/>
                </a:solidFill>
                <a:latin typeface="Arial-Rounded"/>
                <a:ea typeface="Arial-Rounded"/>
              </a:rPr>
              <a:t>theo</a:t>
            </a:r>
            <a:r>
              <a:rPr lang="en-US" sz="3200" dirty="0">
                <a:solidFill>
                  <a:prstClr val="white"/>
                </a:solidFill>
                <a:latin typeface="Arial-Rounded"/>
                <a:ea typeface="Arial-Rounded"/>
              </a:rPr>
              <a:t> </a:t>
            </a:r>
            <a:r>
              <a:rPr lang="en-US" sz="3200" dirty="0" err="1">
                <a:solidFill>
                  <a:prstClr val="white"/>
                </a:solidFill>
                <a:latin typeface="Arial-Rounded"/>
                <a:ea typeface="Arial-Rounded"/>
              </a:rPr>
              <a:t>nhóm</a:t>
            </a:r>
            <a:endParaRPr kumimoji="0" lang="en-US" sz="32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26851212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TOÀN BÀI</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8" name="Rectangle: Rounded Corners 7">
            <a:extLst>
              <a:ext uri="{FF2B5EF4-FFF2-40B4-BE49-F238E27FC236}">
                <a16:creationId xmlns:a16="http://schemas.microsoft.com/office/drawing/2014/main" id="{18FAF514-9F76-41A8-B746-731C28D90CF3}"/>
              </a:ext>
            </a:extLst>
          </p:cNvPr>
          <p:cNvSpPr/>
          <p:nvPr/>
        </p:nvSpPr>
        <p:spPr>
          <a:xfrm>
            <a:off x="3755254" y="5848691"/>
            <a:ext cx="4421080"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white"/>
                </a:solidFill>
                <a:latin typeface="Arial-Rounded"/>
                <a:ea typeface="Arial-Rounded"/>
              </a:rPr>
              <a:t>Đọc</a:t>
            </a:r>
            <a:r>
              <a:rPr lang="en-US" sz="3200" noProof="0" dirty="0">
                <a:solidFill>
                  <a:prstClr val="white"/>
                </a:solidFill>
                <a:latin typeface="Arial-Rounded"/>
                <a:ea typeface="Arial-Rounded"/>
              </a:rPr>
              <a:t> </a:t>
            </a:r>
            <a:r>
              <a:rPr lang="en-US" sz="3200" noProof="0" dirty="0" err="1">
                <a:solidFill>
                  <a:prstClr val="white"/>
                </a:solidFill>
                <a:latin typeface="Arial-Rounded"/>
                <a:ea typeface="Arial-Rounded"/>
              </a:rPr>
              <a:t>toàn</a:t>
            </a:r>
            <a:r>
              <a:rPr lang="en-US" sz="3200" noProof="0" dirty="0">
                <a:solidFill>
                  <a:prstClr val="white"/>
                </a:solidFill>
                <a:latin typeface="Arial-Rounded"/>
                <a:ea typeface="Arial-Rounded"/>
              </a:rPr>
              <a:t> </a:t>
            </a:r>
            <a:r>
              <a:rPr lang="en-US" sz="3200" noProof="0" dirty="0" err="1">
                <a:solidFill>
                  <a:prstClr val="white"/>
                </a:solidFill>
                <a:latin typeface="Arial-Rounded"/>
                <a:ea typeface="Arial-Rounded"/>
              </a:rPr>
              <a:t>bài</a:t>
            </a:r>
            <a:endParaRPr kumimoji="0" lang="en-US" sz="3200" b="0" i="0" u="none" strike="noStrike" kern="1200" cap="none" spc="0" normalizeH="0" baseline="0" noProof="0" dirty="0">
              <a:ln>
                <a:noFill/>
              </a:ln>
              <a:solidFill>
                <a:prstClr val="white"/>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22742497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mj-lt"/>
                <a:ea typeface="Microsoft YaHei" panose="020B0503020204020204" charset="-122"/>
                <a:cs typeface="Verdana" panose="020B0604030504040204" charset="0"/>
                <a:sym typeface="+mn-ea"/>
              </a:rPr>
              <a:t>Trả lời câu hỏi</a:t>
            </a:r>
            <a:endParaRPr kumimoji="0" lang="en-US" sz="9600" b="1" u="none" strike="noStrike" kern="1200" cap="none" spc="0" normalizeH="0" baseline="0" noProof="0" dirty="0">
              <a:ln>
                <a:noFill/>
              </a:ln>
              <a:solidFill>
                <a:srgbClr val="FF0000"/>
              </a:solidFill>
              <a:effectLst/>
              <a:uLnTx/>
              <a:uFillTx/>
              <a:latin typeface="+mj-lt"/>
              <a:ea typeface="+mn-ea"/>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004457" y="1370851"/>
            <a:ext cx="815976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đến</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để</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vi-VN" sz="3200" dirty="0">
                <a:latin typeface="+mj-lt"/>
              </a:rPr>
              <a:t>?</a:t>
            </a:r>
          </a:p>
        </p:txBody>
      </p:sp>
      <p:sp>
        <p:nvSpPr>
          <p:cNvPr id="7" name="TextBox 6">
            <a:extLst>
              <a:ext uri="{FF2B5EF4-FFF2-40B4-BE49-F238E27FC236}">
                <a16:creationId xmlns:a16="http://schemas.microsoft.com/office/drawing/2014/main" id="{16C88818-C0C0-400F-98A9-FC392E078C62}"/>
              </a:ext>
            </a:extLst>
          </p:cNvPr>
          <p:cNvSpPr txBox="1"/>
          <p:nvPr/>
        </p:nvSpPr>
        <p:spPr>
          <a:xfrm>
            <a:off x="2920206" y="3059384"/>
            <a:ext cx="8159768" cy="914866"/>
          </a:xfrm>
          <a:prstGeom prst="rect">
            <a:avLst/>
          </a:prstGeom>
          <a:noFill/>
        </p:spPr>
        <p:txBody>
          <a:bodyPr wrap="square" rtlCol="0">
            <a:spAutoFit/>
          </a:bodyPr>
          <a:lstStyle/>
          <a:p>
            <a:pPr algn="just">
              <a:lnSpc>
                <a:spcPct val="200000"/>
              </a:lnSpc>
            </a:pPr>
            <a:r>
              <a:rPr lang="vi-VN" sz="3200" b="1" dirty="0">
                <a:solidFill>
                  <a:schemeClr val="accent6">
                    <a:lumMod val="75000"/>
                  </a:schemeClr>
                </a:solidFill>
                <a:latin typeface="+mj-lt"/>
              </a:rPr>
              <a:t>2. </a:t>
            </a:r>
            <a:r>
              <a:rPr lang="en-US" sz="3200" dirty="0" err="1">
                <a:latin typeface="+mj-lt"/>
              </a:rPr>
              <a:t>Những</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sau</a:t>
            </a:r>
            <a:r>
              <a:rPr lang="en-US" sz="3200" dirty="0">
                <a:latin typeface="+mj-lt"/>
              </a:rPr>
              <a:t> </a:t>
            </a:r>
            <a:r>
              <a:rPr lang="en-US" sz="3200" dirty="0" err="1">
                <a:latin typeface="+mj-lt"/>
              </a:rPr>
              <a:t>được</a:t>
            </a:r>
            <a:r>
              <a:rPr lang="en-US" sz="3200" dirty="0">
                <a:latin typeface="+mj-lt"/>
              </a:rPr>
              <a:t> </a:t>
            </a:r>
            <a:r>
              <a:rPr lang="en-US" sz="3200" dirty="0" err="1">
                <a:latin typeface="+mj-lt"/>
              </a:rPr>
              <a:t>đặt</a:t>
            </a:r>
            <a:r>
              <a:rPr lang="en-US" sz="3200" dirty="0">
                <a:latin typeface="+mj-lt"/>
              </a:rPr>
              <a:t> ở </a:t>
            </a:r>
            <a:r>
              <a:rPr lang="en-US" sz="3200" dirty="0" err="1">
                <a:latin typeface="+mj-lt"/>
              </a:rPr>
              <a:t>đâu</a:t>
            </a:r>
            <a:r>
              <a:rPr lang="vi-VN" sz="3200" dirty="0">
                <a:latin typeface="+mj-lt"/>
              </a:rPr>
              <a:t>?</a:t>
            </a:r>
            <a:endParaRPr lang="en-US" sz="3200" dirty="0">
              <a:latin typeface="+mj-lt"/>
            </a:endParaRPr>
          </a:p>
        </p:txBody>
      </p:sp>
      <p:sp>
        <p:nvSpPr>
          <p:cNvPr id="10" name="TextBox 9">
            <a:extLst>
              <a:ext uri="{FF2B5EF4-FFF2-40B4-BE49-F238E27FC236}">
                <a16:creationId xmlns:a16="http://schemas.microsoft.com/office/drawing/2014/main" id="{CC238813-6EDC-49C5-8D5C-B80523462C08}"/>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
        <p:nvSpPr>
          <p:cNvPr id="15" name="TextBox 14">
            <a:extLst>
              <a:ext uri="{FF2B5EF4-FFF2-40B4-BE49-F238E27FC236}">
                <a16:creationId xmlns:a16="http://schemas.microsoft.com/office/drawing/2014/main" id="{CB28E0AE-2FFE-4F65-8B15-364F5E287DDD}"/>
              </a:ext>
            </a:extLst>
          </p:cNvPr>
          <p:cNvSpPr txBox="1"/>
          <p:nvPr/>
        </p:nvSpPr>
        <p:spPr>
          <a:xfrm>
            <a:off x="2835956" y="2015678"/>
            <a:ext cx="8328269" cy="1468864"/>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mj-lt"/>
                <a:sym typeface="Wingdings" panose="05000000000000000000" pitchFamily="2" charset="2"/>
              </a:rPr>
              <a:t> </a:t>
            </a:r>
            <a:r>
              <a:rPr lang="en-US" sz="3200" dirty="0" err="1">
                <a:solidFill>
                  <a:schemeClr val="accent6">
                    <a:lumMod val="75000"/>
                  </a:schemeClr>
                </a:solidFill>
                <a:latin typeface="+mj-lt"/>
              </a:rPr>
              <a:t>Mọi</a:t>
            </a:r>
            <a:r>
              <a:rPr lang="en-US" sz="3200" dirty="0">
                <a:solidFill>
                  <a:schemeClr val="accent6">
                    <a:lumMod val="75000"/>
                  </a:schemeClr>
                </a:solidFill>
                <a:latin typeface="+mj-lt"/>
              </a:rPr>
              <a:t> </a:t>
            </a:r>
            <a:r>
              <a:rPr lang="en-US" sz="3200" dirty="0" err="1">
                <a:solidFill>
                  <a:schemeClr val="accent6">
                    <a:lumMod val="75000"/>
                  </a:schemeClr>
                </a:solidFill>
                <a:latin typeface="+mj-lt"/>
              </a:rPr>
              <a:t>người</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đến</a:t>
            </a:r>
            <a:r>
              <a:rPr lang="en-US" sz="3200" dirty="0">
                <a:solidFill>
                  <a:schemeClr val="accent6">
                    <a:lumMod val="75000"/>
                  </a:schemeClr>
                </a:solidFill>
                <a:latin typeface="+mj-lt"/>
              </a:rPr>
              <a:t> </a:t>
            </a:r>
            <a:r>
              <a:rPr lang="en-US" sz="3200" dirty="0" err="1">
                <a:solidFill>
                  <a:schemeClr val="accent6">
                    <a:lumMod val="75000"/>
                  </a:schemeClr>
                </a:solidFill>
                <a:latin typeface="+mj-lt"/>
              </a:rPr>
              <a:t>thư</a:t>
            </a:r>
            <a:r>
              <a:rPr lang="en-US" sz="3200" dirty="0">
                <a:solidFill>
                  <a:schemeClr val="accent6">
                    <a:lumMod val="75000"/>
                  </a:schemeClr>
                </a:solidFill>
                <a:latin typeface="+mj-lt"/>
              </a:rPr>
              <a:t> </a:t>
            </a:r>
            <a:r>
              <a:rPr lang="en-US" sz="3200" dirty="0" err="1">
                <a:solidFill>
                  <a:schemeClr val="accent6">
                    <a:lumMod val="75000"/>
                  </a:schemeClr>
                </a:solidFill>
                <a:latin typeface="+mj-lt"/>
              </a:rPr>
              <a:t>viện</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để</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đọc</a:t>
            </a:r>
            <a:r>
              <a:rPr lang="en-US" sz="3200" dirty="0">
                <a:solidFill>
                  <a:schemeClr val="accent6">
                    <a:lumMod val="75000"/>
                  </a:schemeClr>
                </a:solidFill>
                <a:latin typeface="+mj-lt"/>
              </a:rPr>
              <a:t> </a:t>
            </a:r>
            <a:r>
              <a:rPr lang="en-US" sz="3200" dirty="0" err="1">
                <a:solidFill>
                  <a:schemeClr val="accent6">
                    <a:lumMod val="75000"/>
                  </a:schemeClr>
                </a:solidFill>
                <a:latin typeface="+mj-lt"/>
              </a:rPr>
              <a:t>sách</a:t>
            </a:r>
            <a:r>
              <a:rPr lang="en-US" sz="3200" dirty="0">
                <a:solidFill>
                  <a:schemeClr val="accent6">
                    <a:lumMod val="75000"/>
                  </a:schemeClr>
                </a:solidFill>
                <a:latin typeface="+mj-lt"/>
              </a:rPr>
              <a:t> </a:t>
            </a:r>
            <a:r>
              <a:rPr lang="en-US" sz="3200" dirty="0" err="1">
                <a:solidFill>
                  <a:schemeClr val="accent6">
                    <a:lumMod val="75000"/>
                  </a:schemeClr>
                </a:solidFill>
                <a:latin typeface="+mj-lt"/>
              </a:rPr>
              <a:t>hoặc</a:t>
            </a:r>
            <a:r>
              <a:rPr lang="en-US" sz="3200" dirty="0">
                <a:solidFill>
                  <a:schemeClr val="accent6">
                    <a:lumMod val="75000"/>
                  </a:schemeClr>
                </a:solidFill>
                <a:latin typeface="+mj-lt"/>
              </a:rPr>
              <a:t> </a:t>
            </a:r>
            <a:r>
              <a:rPr lang="en-US" sz="3200" dirty="0" err="1">
                <a:solidFill>
                  <a:schemeClr val="accent6">
                    <a:lumMod val="75000"/>
                  </a:schemeClr>
                </a:solidFill>
                <a:latin typeface="+mj-lt"/>
              </a:rPr>
              <a:t>mượn</a:t>
            </a:r>
            <a:r>
              <a:rPr lang="en-US" sz="3200" dirty="0">
                <a:solidFill>
                  <a:schemeClr val="accent6">
                    <a:lumMod val="75000"/>
                  </a:schemeClr>
                </a:solidFill>
                <a:latin typeface="+mj-lt"/>
              </a:rPr>
              <a:t> </a:t>
            </a:r>
            <a:r>
              <a:rPr lang="en-US" sz="3200" dirty="0" err="1">
                <a:solidFill>
                  <a:schemeClr val="accent6">
                    <a:lumMod val="75000"/>
                  </a:schemeClr>
                </a:solidFill>
                <a:latin typeface="+mj-lt"/>
              </a:rPr>
              <a:t>sách</a:t>
            </a:r>
            <a:r>
              <a:rPr lang="en-US" sz="3200" dirty="0">
                <a:solidFill>
                  <a:schemeClr val="accent6">
                    <a:lumMod val="75000"/>
                  </a:schemeClr>
                </a:solidFill>
                <a:latin typeface="+mj-lt"/>
              </a:rPr>
              <a:t> </a:t>
            </a:r>
            <a:r>
              <a:rPr lang="en-US" sz="3200" dirty="0" err="1">
                <a:solidFill>
                  <a:schemeClr val="accent6">
                    <a:lumMod val="75000"/>
                  </a:schemeClr>
                </a:solidFill>
                <a:latin typeface="+mj-lt"/>
              </a:rPr>
              <a:t>về</a:t>
            </a:r>
            <a:r>
              <a:rPr lang="en-US" sz="3200" dirty="0">
                <a:solidFill>
                  <a:schemeClr val="accent6">
                    <a:lumMod val="75000"/>
                  </a:schemeClr>
                </a:solidFill>
                <a:latin typeface="+mj-lt"/>
              </a:rPr>
              <a:t> </a:t>
            </a:r>
            <a:r>
              <a:rPr lang="en-US" sz="3200" dirty="0" err="1">
                <a:solidFill>
                  <a:schemeClr val="accent6">
                    <a:lumMod val="75000"/>
                  </a:schemeClr>
                </a:solidFill>
                <a:latin typeface="+mj-lt"/>
              </a:rPr>
              <a:t>nhà</a:t>
            </a:r>
            <a:r>
              <a:rPr lang="en-US" sz="3200" dirty="0">
                <a:solidFill>
                  <a:schemeClr val="accent6">
                    <a:lumMod val="75000"/>
                  </a:schemeClr>
                </a:solidFill>
                <a:latin typeface="+mj-lt"/>
              </a:rPr>
              <a:t>.</a:t>
            </a:r>
            <a:endParaRPr lang="vi-VN" sz="3200" dirty="0">
              <a:solidFill>
                <a:schemeClr val="accent6">
                  <a:lumMod val="75000"/>
                </a:schemeClr>
              </a:solidFill>
              <a:latin typeface="+mj-lt"/>
            </a:endParaRPr>
          </a:p>
        </p:txBody>
      </p:sp>
      <p:pic>
        <p:nvPicPr>
          <p:cNvPr id="9" name="Picture 8">
            <a:extLst>
              <a:ext uri="{FF2B5EF4-FFF2-40B4-BE49-F238E27FC236}">
                <a16:creationId xmlns:a16="http://schemas.microsoft.com/office/drawing/2014/main" id="{85049BFB-244F-4558-9F6E-7DD60B1014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694542984"/>
              </p:ext>
            </p:extLst>
          </p:nvPr>
        </p:nvGraphicFramePr>
        <p:xfrm>
          <a:off x="724395" y="403352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mj-lt"/>
                        </a:rPr>
                        <a:t>A</a:t>
                      </a:r>
                    </a:p>
                  </a:txBody>
                  <a:tcPr marL="121920" marR="121920" marT="60960" marB="60960"/>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mj-lt"/>
                        </a:rPr>
                        <a:t>Thư</a:t>
                      </a:r>
                      <a:r>
                        <a:rPr lang="en-US" sz="2800" dirty="0">
                          <a:solidFill>
                            <a:srgbClr val="000000"/>
                          </a:solidFill>
                          <a:latin typeface="+mj-lt"/>
                        </a:rPr>
                        <a:t> </a:t>
                      </a:r>
                      <a:r>
                        <a:rPr lang="en-US" sz="2800" dirty="0" err="1">
                          <a:solidFill>
                            <a:srgbClr val="000000"/>
                          </a:solidFill>
                          <a:latin typeface="+mj-lt"/>
                        </a:rPr>
                        <a:t>viện</a:t>
                      </a:r>
                      <a:r>
                        <a:rPr lang="en-US" sz="2800" dirty="0">
                          <a:solidFill>
                            <a:srgbClr val="000000"/>
                          </a:solidFill>
                          <a:latin typeface="+mj-lt"/>
                        </a:rPr>
                        <a:t> Lô-</a:t>
                      </a:r>
                      <a:r>
                        <a:rPr lang="en-US" sz="2800" dirty="0" err="1">
                          <a:solidFill>
                            <a:srgbClr val="000000"/>
                          </a:solidFill>
                          <a:latin typeface="+mj-lt"/>
                        </a:rPr>
                        <a:t>gô</a:t>
                      </a:r>
                      <a:r>
                        <a:rPr lang="en-US" sz="2800" dirty="0">
                          <a:solidFill>
                            <a:srgbClr val="000000"/>
                          </a:solidFill>
                          <a:latin typeface="+mj-lt"/>
                        </a:rPr>
                        <a:t>-</a:t>
                      </a:r>
                      <a:r>
                        <a:rPr lang="en-US" sz="2800" dirty="0" err="1">
                          <a:solidFill>
                            <a:srgbClr val="000000"/>
                          </a:solidFill>
                          <a:latin typeface="+mj-lt"/>
                        </a:rPr>
                        <a:t>xơ</a:t>
                      </a:r>
                      <a:r>
                        <a:rPr lang="en-US" sz="2800" dirty="0">
                          <a:solidFill>
                            <a:srgbClr val="000000"/>
                          </a:solidFill>
                          <a:latin typeface="+mj-lt"/>
                        </a:rPr>
                        <a:t> </a:t>
                      </a:r>
                      <a:r>
                        <a:rPr lang="en-US" sz="2800" dirty="0" err="1">
                          <a:solidFill>
                            <a:srgbClr val="000000"/>
                          </a:solidFill>
                          <a:latin typeface="+mj-lt"/>
                        </a:rPr>
                        <a:t>của</a:t>
                      </a:r>
                      <a:r>
                        <a:rPr lang="en-US" sz="2800" dirty="0">
                          <a:solidFill>
                            <a:srgbClr val="000000"/>
                          </a:solidFill>
                          <a:latin typeface="+mj-lt"/>
                        </a:rPr>
                        <a:t> </a:t>
                      </a:r>
                      <a:r>
                        <a:rPr lang="en-US" sz="2800" dirty="0" err="1">
                          <a:solidFill>
                            <a:srgbClr val="000000"/>
                          </a:solidFill>
                          <a:latin typeface="+mj-lt"/>
                        </a:rPr>
                        <a:t>Đức</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mj-lt"/>
                        </a:rPr>
                        <a:t>Nhiều</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Phần</a:t>
                      </a:r>
                      <a:r>
                        <a:rPr lang="en-US" sz="2800" baseline="0" dirty="0">
                          <a:solidFill>
                            <a:srgbClr val="000000"/>
                          </a:solidFill>
                          <a:latin typeface="+mj-lt"/>
                        </a:rPr>
                        <a:t> Lan</a:t>
                      </a:r>
                    </a:p>
                  </a:txBody>
                  <a:tcPr marL="121920" marR="121920" marT="60960" marB="60960"/>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mj-lt"/>
                        </a:rPr>
                        <a:t>Một</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châu</a:t>
                      </a:r>
                      <a:r>
                        <a:rPr lang="en-US" sz="2800" baseline="0" dirty="0">
                          <a:solidFill>
                            <a:srgbClr val="000000"/>
                          </a:solidFill>
                          <a:latin typeface="+mj-lt"/>
                        </a:rPr>
                        <a:t> Phi</a:t>
                      </a:r>
                    </a:p>
                  </a:txBody>
                  <a:tcPr marL="121920" marR="121920" marT="60960" marB="60960"/>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2784666122"/>
              </p:ext>
            </p:extLst>
          </p:nvPr>
        </p:nvGraphicFramePr>
        <p:xfrm>
          <a:off x="6617737" y="4033522"/>
          <a:ext cx="5036803" cy="2425392"/>
        </p:xfrm>
        <a:graphic>
          <a:graphicData uri="http://schemas.openxmlformats.org/drawingml/2006/table">
            <a:tbl>
              <a:tblPr firstRow="1" bandRow="1">
                <a:tableStyleId>{69012ECD-51FC-41F1-AA8D-1B2483CD663E}</a:tableStyleId>
              </a:tblPr>
              <a:tblGrid>
                <a:gridCol w="5036803">
                  <a:extLst>
                    <a:ext uri="{9D8B030D-6E8A-4147-A177-3AD203B41FA5}">
                      <a16:colId xmlns:a16="http://schemas.microsoft.com/office/drawing/2014/main" val="824984181"/>
                    </a:ext>
                  </a:extLst>
                </a:gridCol>
              </a:tblGrid>
              <a:tr h="539887">
                <a:tc>
                  <a:txBody>
                    <a:bodyPr/>
                    <a:lstStyle/>
                    <a:p>
                      <a:pPr algn="ctr"/>
                      <a:r>
                        <a:rPr lang="en-US" sz="2800" dirty="0">
                          <a:solidFill>
                            <a:srgbClr val="000000"/>
                          </a:solidFill>
                          <a:latin typeface="+mj-lt"/>
                        </a:rPr>
                        <a:t>B</a:t>
                      </a:r>
                    </a:p>
                  </a:txBody>
                  <a:tcPr marL="121920" marR="121920" marT="60960" marB="60960"/>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mj-lt"/>
                        </a:rPr>
                        <a:t>đặt</a:t>
                      </a:r>
                      <a:r>
                        <a:rPr lang="en-US" sz="2800" dirty="0">
                          <a:solidFill>
                            <a:srgbClr val="000000"/>
                          </a:solidFill>
                          <a:latin typeface="+mj-lt"/>
                        </a:rPr>
                        <a:t> </a:t>
                      </a:r>
                      <a:r>
                        <a:rPr lang="en-US" sz="2800" dirty="0" err="1">
                          <a:solidFill>
                            <a:srgbClr val="000000"/>
                          </a:solidFill>
                          <a:latin typeface="+mj-lt"/>
                        </a:rPr>
                        <a:t>trên</a:t>
                      </a:r>
                      <a:r>
                        <a:rPr lang="en-US" sz="2800" dirty="0">
                          <a:solidFill>
                            <a:srgbClr val="000000"/>
                          </a:solidFill>
                          <a:latin typeface="+mj-lt"/>
                        </a:rPr>
                        <a:t> </a:t>
                      </a:r>
                      <a:r>
                        <a:rPr lang="en-US" sz="2800" dirty="0" err="1">
                          <a:solidFill>
                            <a:srgbClr val="000000"/>
                          </a:solidFill>
                          <a:latin typeface="+mj-lt"/>
                        </a:rPr>
                        <a:t>những</a:t>
                      </a:r>
                      <a:r>
                        <a:rPr lang="en-US" sz="2800" dirty="0">
                          <a:solidFill>
                            <a:srgbClr val="000000"/>
                          </a:solidFill>
                          <a:latin typeface="+mj-lt"/>
                        </a:rPr>
                        <a:t> </a:t>
                      </a:r>
                      <a:r>
                        <a:rPr lang="en-US" sz="2800" dirty="0" err="1">
                          <a:solidFill>
                            <a:srgbClr val="000000"/>
                          </a:solidFill>
                          <a:latin typeface="+mj-lt"/>
                        </a:rPr>
                        <a:t>chiếc</a:t>
                      </a:r>
                      <a:r>
                        <a:rPr lang="en-US" sz="2800" dirty="0">
                          <a:solidFill>
                            <a:srgbClr val="000000"/>
                          </a:solidFill>
                          <a:latin typeface="+mj-lt"/>
                        </a:rPr>
                        <a:t> </a:t>
                      </a:r>
                      <a:r>
                        <a:rPr lang="en-US" sz="2800" dirty="0" err="1">
                          <a:solidFill>
                            <a:srgbClr val="000000"/>
                          </a:solidFill>
                          <a:latin typeface="+mj-lt"/>
                        </a:rPr>
                        <a:t>xe</a:t>
                      </a:r>
                      <a:r>
                        <a:rPr lang="en-US" sz="2800" dirty="0">
                          <a:solidFill>
                            <a:srgbClr val="000000"/>
                          </a:solidFill>
                          <a:latin typeface="+mj-lt"/>
                        </a:rPr>
                        <a:t> </a:t>
                      </a:r>
                      <a:r>
                        <a:rPr lang="en-US" sz="2800" dirty="0" err="1">
                          <a:solidFill>
                            <a:srgbClr val="000000"/>
                          </a:solidFill>
                          <a:latin typeface="+mj-lt"/>
                        </a:rPr>
                        <a:t>buýt</a:t>
                      </a:r>
                      <a:r>
                        <a:rPr lang="en-US" sz="2800" dirty="0">
                          <a:solidFill>
                            <a:srgbClr val="000000"/>
                          </a:solidFill>
                          <a:latin typeface="+mj-lt"/>
                        </a:rPr>
                        <a:t> </a:t>
                      </a:r>
                      <a:r>
                        <a:rPr lang="en-US" sz="2800" dirty="0" err="1">
                          <a:solidFill>
                            <a:srgbClr val="000000"/>
                          </a:solidFill>
                          <a:latin typeface="+mj-lt"/>
                        </a:rPr>
                        <a:t>cũ</a:t>
                      </a:r>
                      <a:r>
                        <a:rPr lang="en-US" sz="2800" dirty="0">
                          <a:solidFill>
                            <a:srgbClr val="000000"/>
                          </a:solidFill>
                          <a:latin typeface="+mj-lt"/>
                        </a:rPr>
                        <a:t>.</a:t>
                      </a:r>
                    </a:p>
                  </a:txBody>
                  <a:tcPr marL="121920" marR="121920" marT="60960" marB="60960"/>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lưng</a:t>
                      </a:r>
                      <a:r>
                        <a:rPr lang="en-US" sz="2800" baseline="0" dirty="0">
                          <a:solidFill>
                            <a:srgbClr val="000000"/>
                          </a:solidFill>
                          <a:latin typeface="+mj-lt"/>
                        </a:rPr>
                        <a:t> </a:t>
                      </a:r>
                      <a:r>
                        <a:rPr lang="en-US" sz="2800" baseline="0" dirty="0" err="1">
                          <a:solidFill>
                            <a:srgbClr val="000000"/>
                          </a:solidFill>
                          <a:latin typeface="+mj-lt"/>
                        </a:rPr>
                        <a:t>lạc</a:t>
                      </a:r>
                      <a:r>
                        <a:rPr lang="en-US" sz="2800" baseline="0" dirty="0">
                          <a:solidFill>
                            <a:srgbClr val="000000"/>
                          </a:solidFill>
                          <a:latin typeface="+mj-lt"/>
                        </a:rPr>
                        <a:t> </a:t>
                      </a:r>
                      <a:r>
                        <a:rPr lang="en-US" sz="2800" baseline="0" dirty="0" err="1">
                          <a:solidFill>
                            <a:srgbClr val="000000"/>
                          </a:solidFill>
                          <a:latin typeface="+mj-lt"/>
                        </a:rPr>
                        <a:t>đà</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một</a:t>
                      </a:r>
                      <a:r>
                        <a:rPr lang="en-US" sz="2800" baseline="0" dirty="0">
                          <a:solidFill>
                            <a:srgbClr val="000000"/>
                          </a:solidFill>
                          <a:latin typeface="+mj-lt"/>
                        </a:rPr>
                        <a:t> con </a:t>
                      </a:r>
                      <a:r>
                        <a:rPr lang="en-US" sz="2800" baseline="0" dirty="0" err="1">
                          <a:solidFill>
                            <a:srgbClr val="000000"/>
                          </a:solidFill>
                          <a:latin typeface="+mj-lt"/>
                        </a:rPr>
                        <a:t>tàu</a:t>
                      </a:r>
                      <a:r>
                        <a:rPr lang="en-US" sz="2800" baseline="0" dirty="0">
                          <a:solidFill>
                            <a:srgbClr val="000000"/>
                          </a:solidFill>
                          <a:latin typeface="+mj-lt"/>
                        </a:rPr>
                        <a:t> </a:t>
                      </a:r>
                      <a:r>
                        <a:rPr lang="en-US" sz="2800" baseline="0" dirty="0" err="1">
                          <a:solidFill>
                            <a:srgbClr val="000000"/>
                          </a:solidFill>
                          <a:latin typeface="+mj-lt"/>
                        </a:rPr>
                        <a:t>biển</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42994" y="4832970"/>
            <a:ext cx="1274743" cy="1234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24295" y="4832971"/>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42994" y="5450141"/>
            <a:ext cx="1293442" cy="6918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588692" y="2328579"/>
            <a:ext cx="9791279"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các</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kể</a:t>
            </a:r>
            <a:r>
              <a:rPr lang="en-US" sz="2800" dirty="0">
                <a:latin typeface="+mj-lt"/>
              </a:rPr>
              <a:t> </a:t>
            </a:r>
            <a:r>
              <a:rPr lang="en-US" sz="2800" dirty="0" err="1">
                <a:latin typeface="+mj-lt"/>
              </a:rPr>
              <a:t>trên</a:t>
            </a:r>
            <a:r>
              <a:rPr lang="en-US" sz="2800" dirty="0">
                <a:latin typeface="+mj-lt"/>
              </a:rPr>
              <a:t> </a:t>
            </a:r>
            <a:r>
              <a:rPr lang="en-US" sz="2800" dirty="0" err="1">
                <a:latin typeface="+mj-lt"/>
              </a:rPr>
              <a:t>được</a:t>
            </a:r>
            <a:r>
              <a:rPr lang="en-US" sz="2800" dirty="0">
                <a:latin typeface="+mj-lt"/>
              </a:rPr>
              <a:t> </a:t>
            </a:r>
            <a:r>
              <a:rPr lang="en-US" sz="2800" dirty="0" err="1">
                <a:latin typeface="+mj-lt"/>
              </a:rPr>
              <a:t>gọi</a:t>
            </a:r>
            <a:r>
              <a:rPr lang="en-US" sz="2800" dirty="0">
                <a:latin typeface="+mj-lt"/>
              </a:rPr>
              <a:t> </a:t>
            </a:r>
            <a:r>
              <a:rPr lang="en-US" sz="2800" dirty="0" err="1">
                <a:latin typeface="+mj-lt"/>
              </a:rPr>
              <a:t>là</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a:t>
            </a:r>
            <a:r>
              <a:rPr lang="vi-VN" sz="2800" dirty="0">
                <a:latin typeface="+mj-lt"/>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588693" y="2820111"/>
            <a:ext cx="10373239"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Các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thư</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viện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kể</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trên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được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gọi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là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thư</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viện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biết</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vì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chúng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có</a:t>
            </a:r>
            <a:r>
              <a:rPr lang="en-US" sz="2800" dirty="0">
                <a:solidFill>
                  <a:schemeClr val="accent6">
                    <a:lumMod val="75000"/>
                  </a:schemeClr>
                </a:solidFill>
                <a:latin typeface="+mj-lt"/>
              </a:rPr>
              <a:t> </a:t>
            </a:r>
            <a:r>
              <a:rPr lang="en-US" sz="2800" dirty="0" err="1">
                <a:solidFill>
                  <a:schemeClr val="accent6">
                    <a:lumMod val="75000"/>
                  </a:schemeClr>
                </a:solidFill>
                <a:latin typeface="+mj-lt"/>
              </a:rPr>
              <a:t>khả</a:t>
            </a:r>
            <a:r>
              <a:rPr lang="en-US" sz="2800" dirty="0">
                <a:solidFill>
                  <a:schemeClr val="accent6">
                    <a:lumMod val="75000"/>
                  </a:schemeClr>
                </a:solidFill>
                <a:latin typeface="+mj-lt"/>
              </a:rPr>
              <a:t> </a:t>
            </a:r>
            <a:r>
              <a:rPr lang="en-US" sz="2800" dirty="0" err="1">
                <a:solidFill>
                  <a:schemeClr val="accent6">
                    <a:lumMod val="75000"/>
                  </a:schemeClr>
                </a:solidFill>
                <a:latin typeface="+mj-lt"/>
              </a:rPr>
              <a:t>năng</a:t>
            </a:r>
            <a:r>
              <a:rPr lang="en-US" sz="2800" dirty="0">
                <a:solidFill>
                  <a:schemeClr val="accent6">
                    <a:lumMod val="75000"/>
                  </a:schemeClr>
                </a:solidFill>
                <a:latin typeface="+mj-lt"/>
              </a:rPr>
              <a:t> di </a:t>
            </a:r>
            <a:r>
              <a:rPr lang="en-US" sz="2800" dirty="0" err="1">
                <a:solidFill>
                  <a:schemeClr val="accent6">
                    <a:lumMod val="75000"/>
                  </a:schemeClr>
                </a:solidFill>
                <a:latin typeface="+mj-lt"/>
              </a:rPr>
              <a:t>chuyển</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để</a:t>
            </a:r>
            <a:r>
              <a:rPr lang="en-US" sz="2800" dirty="0">
                <a:solidFill>
                  <a:schemeClr val="accent6">
                    <a:lumMod val="75000"/>
                  </a:schemeClr>
                </a:solidFill>
                <a:latin typeface="+mj-lt"/>
              </a:rPr>
              <a:t> </a:t>
            </a:r>
            <a:r>
              <a:rPr lang="en-US" sz="2800" dirty="0" err="1">
                <a:solidFill>
                  <a:schemeClr val="accent6">
                    <a:lumMod val="75000"/>
                  </a:schemeClr>
                </a:solidFill>
                <a:latin typeface="+mj-lt"/>
              </a:rPr>
              <a:t>mang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sách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người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đọc</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588693" y="3907073"/>
            <a:ext cx="9791279"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4</a:t>
            </a:r>
            <a:r>
              <a:rPr lang="vi-VN" sz="2800" b="1" dirty="0">
                <a:solidFill>
                  <a:schemeClr val="accent6">
                    <a:lumMod val="75000"/>
                  </a:schemeClr>
                </a:solidFill>
                <a:latin typeface="+mj-lt"/>
              </a:rPr>
              <a:t>. </a:t>
            </a:r>
            <a:r>
              <a:rPr lang="en-US" sz="2800" dirty="0">
                <a:latin typeface="+mj-lt"/>
              </a:rPr>
              <a:t>Theo </a:t>
            </a:r>
            <a:r>
              <a:rPr lang="en-US" sz="2800" dirty="0" err="1">
                <a:latin typeface="+mj-lt"/>
              </a:rPr>
              <a:t>em</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 </a:t>
            </a:r>
            <a:r>
              <a:rPr lang="en-US" sz="2800" dirty="0" err="1">
                <a:latin typeface="+mj-lt"/>
              </a:rPr>
              <a:t>có</a:t>
            </a:r>
            <a:r>
              <a:rPr lang="en-US" sz="2800" dirty="0">
                <a:latin typeface="+mj-lt"/>
              </a:rPr>
              <a:t> </a:t>
            </a:r>
            <a:r>
              <a:rPr lang="en-US" sz="2800" dirty="0" err="1">
                <a:latin typeface="+mj-lt"/>
              </a:rPr>
              <a:t>tác</a:t>
            </a:r>
            <a:r>
              <a:rPr lang="en-US" sz="2800" dirty="0">
                <a:latin typeface="+mj-lt"/>
              </a:rPr>
              <a:t> </a:t>
            </a:r>
            <a:r>
              <a:rPr lang="en-US" sz="2800" dirty="0" err="1">
                <a:latin typeface="+mj-lt"/>
              </a:rPr>
              <a:t>dụng</a:t>
            </a:r>
            <a:r>
              <a:rPr lang="en-US" sz="2800" dirty="0">
                <a:latin typeface="+mj-lt"/>
              </a:rPr>
              <a:t> </a:t>
            </a:r>
            <a:r>
              <a:rPr lang="en-US" sz="2800" dirty="0" err="1">
                <a:latin typeface="+mj-lt"/>
              </a:rPr>
              <a:t>gì</a:t>
            </a:r>
            <a:r>
              <a:rPr lang="vi-VN" sz="2800" dirty="0">
                <a:latin typeface="+mj-lt"/>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479165" y="4449507"/>
            <a:ext cx="8842966"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Giúp</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mọi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người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không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cần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phải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xa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vẫn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được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Có</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thể</a:t>
            </a:r>
            <a:r>
              <a:rPr lang="en-US" sz="2800" dirty="0">
                <a:solidFill>
                  <a:schemeClr val="accent6">
                    <a:lumMod val="75000"/>
                  </a:schemeClr>
                </a:solidFill>
                <a:latin typeface="+mj-lt"/>
              </a:rPr>
              <a:t> </a:t>
            </a:r>
            <a:r>
              <a:rPr lang="en-US" sz="2800" dirty="0" err="1">
                <a:solidFill>
                  <a:schemeClr val="accent6">
                    <a:lumMod val="75000"/>
                  </a:schemeClr>
                </a:solidFill>
                <a:latin typeface="+mj-lt"/>
              </a:rPr>
              <a:t>mang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sách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tận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người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đọc</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pic>
        <p:nvPicPr>
          <p:cNvPr id="2050" name="Picture 2" descr="Premium Vector | Cartoon little kid reading book">
            <a:extLst>
              <a:ext uri="{FF2B5EF4-FFF2-40B4-BE49-F238E27FC236}">
                <a16:creationId xmlns:a16="http://schemas.microsoft.com/office/drawing/2014/main" id="{AD82444F-812F-4AB0-8E0A-38E4699EA1E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99824" y="4370663"/>
            <a:ext cx="2542256" cy="2229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0F3B13-1CF8-4B88-BEE3-3F77115AF4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sp>
        <p:nvSpPr>
          <p:cNvPr id="11" name="TextBox 10">
            <a:extLst>
              <a:ext uri="{FF2B5EF4-FFF2-40B4-BE49-F238E27FC236}">
                <a16:creationId xmlns:a16="http://schemas.microsoft.com/office/drawing/2014/main" id="{200122D4-5B9A-4BDC-A69B-2354F08D68C5}"/>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Tree>
    <p:custDataLst>
      <p:tags r:id="rId1"/>
    </p:custDataLst>
    <p:extLst>
      <p:ext uri="{BB962C8B-B14F-4D97-AF65-F5344CB8AC3E}">
        <p14:creationId xmlns:p14="http://schemas.microsoft.com/office/powerpoint/2010/main" val="1788580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en-US" sz="2400" b="1" dirty="0" err="1">
                <a:solidFill>
                  <a:srgbClr val="17479D"/>
                </a:solidFill>
                <a:latin typeface="+mj-lt"/>
              </a:rPr>
              <a:t>Luyện</a:t>
            </a:r>
            <a:r>
              <a:rPr lang="en-US" sz="2400" b="1" dirty="0">
                <a:solidFill>
                  <a:srgbClr val="17479D"/>
                </a:solidFill>
                <a:latin typeface="+mj-lt"/>
              </a:rPr>
              <a:t> </a:t>
            </a:r>
            <a:r>
              <a:rPr lang="en-US" sz="2400" b="1" dirty="0" err="1">
                <a:solidFill>
                  <a:srgbClr val="17479D"/>
                </a:solidFill>
                <a:latin typeface="+mj-lt"/>
              </a:rPr>
              <a:t>đọc</a:t>
            </a:r>
            <a:r>
              <a:rPr lang="en-US" sz="2400" b="1" dirty="0">
                <a:solidFill>
                  <a:srgbClr val="17479D"/>
                </a:solidFill>
                <a:latin typeface="+mj-lt"/>
              </a:rPr>
              <a:t> </a:t>
            </a:r>
            <a:r>
              <a:rPr lang="en-US" sz="2400" b="1" dirty="0" err="1">
                <a:solidFill>
                  <a:srgbClr val="17479D"/>
                </a:solidFill>
                <a:latin typeface="+mj-lt"/>
              </a:rPr>
              <a:t>lại</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cxnSp>
        <p:nvCxnSpPr>
          <p:cNvPr id="10" name="Straight Connector 9">
            <a:extLst>
              <a:ext uri="{FF2B5EF4-FFF2-40B4-BE49-F238E27FC236}">
                <a16:creationId xmlns:a16="http://schemas.microsoft.com/office/drawing/2014/main" id="{7BD8839A-EF33-48AB-9BD5-AB4770BC8358}"/>
              </a:ext>
            </a:extLst>
          </p:cNvPr>
          <p:cNvCxnSpPr>
            <a:cxnSpLocks/>
          </p:cNvCxnSpPr>
          <p:nvPr/>
        </p:nvCxnSpPr>
        <p:spPr>
          <a:xfrm>
            <a:off x="1976910" y="3512128"/>
            <a:ext cx="1083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2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69720" y="2062680"/>
            <a:ext cx="76646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extLst>
      <p:ext uri="{BB962C8B-B14F-4D97-AF65-F5344CB8AC3E}">
        <p14:creationId xmlns:p14="http://schemas.microsoft.com/office/powerpoint/2010/main" val="995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3058044277"/>
              </p:ext>
            </p:extLst>
          </p:nvPr>
        </p:nvGraphicFramePr>
        <p:xfrm>
          <a:off x="1781741" y="4187471"/>
          <a:ext cx="4150537" cy="2377440"/>
        </p:xfrm>
        <a:graphic>
          <a:graphicData uri="http://schemas.openxmlformats.org/drawingml/2006/table">
            <a:tbl>
              <a:tblPr firstRow="1" bandRow="1">
                <a:tableStyleId>{00A15C55-8517-42AA-B614-E9B94910E393}</a:tableStyleId>
              </a:tblPr>
              <a:tblGrid>
                <a:gridCol w="4150537">
                  <a:extLst>
                    <a:ext uri="{9D8B030D-6E8A-4147-A177-3AD203B41FA5}">
                      <a16:colId xmlns:a16="http://schemas.microsoft.com/office/drawing/2014/main" val="824984181"/>
                    </a:ext>
                  </a:extLst>
                </a:gridCol>
              </a:tblGrid>
              <a:tr h="419032">
                <a:tc>
                  <a:txBody>
                    <a:bodyPr/>
                    <a:lstStyle/>
                    <a:p>
                      <a:pPr algn="ctr"/>
                      <a:r>
                        <a:rPr lang="en-US" sz="2800" dirty="0" err="1">
                          <a:solidFill>
                            <a:srgbClr val="000000"/>
                          </a:solidFill>
                          <a:latin typeface="+mj-lt"/>
                        </a:rPr>
                        <a:t>Từ</a:t>
                      </a:r>
                      <a:r>
                        <a:rPr lang="en-US" sz="2800" dirty="0">
                          <a:solidFill>
                            <a:srgbClr val="000000"/>
                          </a:solidFill>
                          <a:latin typeface="+mj-lt"/>
                        </a:rPr>
                        <a:t> </a:t>
                      </a:r>
                      <a:r>
                        <a:rPr lang="en-US" sz="2800" dirty="0" err="1">
                          <a:solidFill>
                            <a:srgbClr val="000000"/>
                          </a:solidFill>
                          <a:latin typeface="+mj-lt"/>
                        </a:rPr>
                        <a:t>chỉ</a:t>
                      </a:r>
                      <a:r>
                        <a:rPr lang="en-US" sz="2800" dirty="0">
                          <a:solidFill>
                            <a:srgbClr val="000000"/>
                          </a:solidFill>
                          <a:latin typeface="+mj-lt"/>
                        </a:rPr>
                        <a:t> </a:t>
                      </a:r>
                      <a:r>
                        <a:rPr lang="en-US" sz="2800" dirty="0" err="1">
                          <a:solidFill>
                            <a:srgbClr val="000000"/>
                          </a:solidFill>
                          <a:latin typeface="+mj-lt"/>
                        </a:rPr>
                        <a:t>sự</a:t>
                      </a:r>
                      <a:r>
                        <a:rPr lang="en-US" sz="2800" dirty="0">
                          <a:solidFill>
                            <a:srgbClr val="000000"/>
                          </a:solidFill>
                          <a:latin typeface="+mj-lt"/>
                        </a:rPr>
                        <a:t> </a:t>
                      </a:r>
                      <a:r>
                        <a:rPr lang="en-US" sz="2800" dirty="0" err="1">
                          <a:solidFill>
                            <a:srgbClr val="000000"/>
                          </a:solidFill>
                          <a:latin typeface="+mj-lt"/>
                        </a:rPr>
                        <a:t>vật</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295312965"/>
                  </a:ext>
                </a:extLst>
              </a:tr>
              <a:tr h="1722689">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3643706" y="1516807"/>
            <a:ext cx="8159768"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en-US" sz="2400" dirty="0" err="1">
                <a:latin typeface="+mj-lt"/>
              </a:rPr>
              <a:t>Xếp</a:t>
            </a:r>
            <a:r>
              <a:rPr lang="en-US" sz="2400" dirty="0">
                <a:latin typeface="+mj-lt"/>
              </a:rPr>
              <a:t> </a:t>
            </a:r>
            <a:r>
              <a:rPr lang="en-US" sz="2400" dirty="0" err="1">
                <a:latin typeface="+mj-lt"/>
              </a:rPr>
              <a:t>các</a:t>
            </a:r>
            <a:r>
              <a:rPr lang="en-US" sz="2400" dirty="0">
                <a:latin typeface="+mj-lt"/>
              </a:rPr>
              <a:t> </a:t>
            </a:r>
            <a:r>
              <a:rPr lang="en-US" sz="2400" dirty="0" err="1">
                <a:latin typeface="+mj-lt"/>
              </a:rPr>
              <a:t>từ</a:t>
            </a:r>
            <a:r>
              <a:rPr lang="en-US" sz="2400" dirty="0">
                <a:latin typeface="+mj-lt"/>
              </a:rPr>
              <a:t> </a:t>
            </a:r>
            <a:r>
              <a:rPr lang="en-US" sz="2400" dirty="0" err="1">
                <a:latin typeface="+mj-lt"/>
              </a:rPr>
              <a:t>ngữ</a:t>
            </a:r>
            <a:r>
              <a:rPr lang="en-US" sz="2400" dirty="0">
                <a:latin typeface="+mj-lt"/>
              </a:rPr>
              <a:t> </a:t>
            </a:r>
            <a:r>
              <a:rPr lang="en-US" sz="2400" dirty="0" err="1">
                <a:latin typeface="+mj-lt"/>
              </a:rPr>
              <a:t>dưới</a:t>
            </a:r>
            <a:r>
              <a:rPr lang="en-US" sz="2400" dirty="0">
                <a:latin typeface="+mj-lt"/>
              </a:rPr>
              <a:t> </a:t>
            </a:r>
            <a:r>
              <a:rPr lang="en-US" sz="2400" dirty="0" err="1">
                <a:latin typeface="+mj-lt"/>
              </a:rPr>
              <a:t>đây</a:t>
            </a:r>
            <a:r>
              <a:rPr lang="en-US" sz="2400" dirty="0">
                <a:latin typeface="+mj-lt"/>
              </a:rPr>
              <a:t> </a:t>
            </a:r>
            <a:r>
              <a:rPr lang="en-US" sz="2400" dirty="0" err="1">
                <a:latin typeface="+mj-lt"/>
              </a:rPr>
              <a:t>vào</a:t>
            </a:r>
            <a:r>
              <a:rPr lang="en-US" sz="2400" dirty="0">
                <a:latin typeface="+mj-lt"/>
              </a:rPr>
              <a:t> </a:t>
            </a:r>
            <a:r>
              <a:rPr lang="en-US" sz="2400" dirty="0" err="1">
                <a:latin typeface="+mj-lt"/>
              </a:rPr>
              <a:t>nhóm</a:t>
            </a:r>
            <a:r>
              <a:rPr lang="en-US" sz="2400" dirty="0">
                <a:latin typeface="+mj-lt"/>
              </a:rPr>
              <a:t> </a:t>
            </a:r>
            <a:r>
              <a:rPr lang="en-US" sz="2400" dirty="0" err="1">
                <a:latin typeface="+mj-lt"/>
              </a:rPr>
              <a:t>thích</a:t>
            </a:r>
            <a:r>
              <a:rPr lang="en-US" sz="2400" dirty="0">
                <a:latin typeface="+mj-lt"/>
              </a:rPr>
              <a:t> </a:t>
            </a:r>
            <a:r>
              <a:rPr lang="en-US" sz="2400" dirty="0" err="1">
                <a:latin typeface="+mj-lt"/>
              </a:rPr>
              <a:t>hợp</a:t>
            </a:r>
            <a:r>
              <a:rPr lang="vi-VN" sz="2400" dirty="0">
                <a:latin typeface="+mj-lt"/>
              </a:rPr>
              <a:t>?</a:t>
            </a:r>
          </a:p>
        </p:txBody>
      </p:sp>
      <p:sp>
        <p:nvSpPr>
          <p:cNvPr id="12" name="TextBox 11">
            <a:extLst>
              <a:ext uri="{FF2B5EF4-FFF2-40B4-BE49-F238E27FC236}">
                <a16:creationId xmlns:a16="http://schemas.microsoft.com/office/drawing/2014/main" id="{090CBE52-488B-43ED-B921-C6338D91C5E2}"/>
              </a:ext>
            </a:extLst>
          </p:cNvPr>
          <p:cNvSpPr txBox="1"/>
          <p:nvPr/>
        </p:nvSpPr>
        <p:spPr>
          <a:xfrm>
            <a:off x="4875926" y="293089"/>
            <a:ext cx="7591660" cy="830997"/>
          </a:xfrm>
          <a:prstGeom prst="rect">
            <a:avLst/>
          </a:prstGeom>
          <a:noFill/>
        </p:spPr>
        <p:txBody>
          <a:bodyPr wrap="square" rtlCol="0">
            <a:spAutoFit/>
          </a:bodyPr>
          <a:lstStyle/>
          <a:p>
            <a:r>
              <a:rPr lang="vi-VN" sz="4800" dirty="0">
                <a:solidFill>
                  <a:schemeClr val="accent2"/>
                </a:solidFill>
                <a:latin typeface="+mj-lt"/>
              </a:rPr>
              <a:t>LUY</a:t>
            </a:r>
            <a:r>
              <a:rPr lang="en-US" sz="4800" dirty="0">
                <a:solidFill>
                  <a:schemeClr val="accent2"/>
                </a:solidFill>
                <a:latin typeface="+mj-lt"/>
              </a:rPr>
              <a:t>Ệ</a:t>
            </a:r>
            <a:r>
              <a:rPr lang="vi-VN" sz="4800" dirty="0">
                <a:solidFill>
                  <a:schemeClr val="accent2"/>
                </a:solidFill>
                <a:latin typeface="+mj-lt"/>
              </a:rPr>
              <a:t>N TẬP</a:t>
            </a:r>
            <a:endParaRPr lang="en-US" sz="4800" dirty="0">
              <a:solidFill>
                <a:schemeClr val="accent2"/>
              </a:solidFill>
              <a:latin typeface="+mj-lt"/>
            </a:endParaRPr>
          </a:p>
        </p:txBody>
      </p:sp>
      <p:pic>
        <p:nvPicPr>
          <p:cNvPr id="9" name="Picture 8">
            <a:extLst>
              <a:ext uri="{FF2B5EF4-FFF2-40B4-BE49-F238E27FC236}">
                <a16:creationId xmlns:a16="http://schemas.microsoft.com/office/drawing/2014/main" id="{1285CE64-C7C4-479C-9FDC-DDA9780A79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90674" y="419101"/>
            <a:ext cx="2582135" cy="1876649"/>
          </a:xfrm>
          <a:prstGeom prst="flowChartConnector">
            <a:avLst/>
          </a:prstGeom>
          <a:ln>
            <a:noFill/>
          </a:ln>
          <a:effectLst>
            <a:softEdge rad="112500"/>
          </a:effectLst>
        </p:spPr>
      </p:pic>
      <p:sp>
        <p:nvSpPr>
          <p:cNvPr id="10" name="Rounded Rectangle 21">
            <a:extLst>
              <a:ext uri="{FF2B5EF4-FFF2-40B4-BE49-F238E27FC236}">
                <a16:creationId xmlns:a16="http://schemas.microsoft.com/office/drawing/2014/main" id="{E67BC42C-7CF6-4FAB-997C-6BA4205F5F8F}"/>
              </a:ext>
            </a:extLst>
          </p:cNvPr>
          <p:cNvSpPr/>
          <p:nvPr/>
        </p:nvSpPr>
        <p:spPr>
          <a:xfrm>
            <a:off x="2209704" y="2480265"/>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thư</a:t>
            </a:r>
            <a:r>
              <a:rPr lang="en-US" sz="2400" dirty="0">
                <a:solidFill>
                  <a:schemeClr val="bg2">
                    <a:lumMod val="50000"/>
                  </a:schemeClr>
                </a:solidFill>
                <a:latin typeface="+mj-lt"/>
              </a:rPr>
              <a:t> </a:t>
            </a:r>
            <a:r>
              <a:rPr lang="en-US" sz="2400" dirty="0" err="1">
                <a:solidFill>
                  <a:schemeClr val="bg2">
                    <a:lumMod val="50000"/>
                  </a:schemeClr>
                </a:solidFill>
                <a:latin typeface="+mj-lt"/>
              </a:rPr>
              <a:t>viện</a:t>
            </a:r>
            <a:endParaRPr lang="en-US" sz="2400" dirty="0">
              <a:solidFill>
                <a:schemeClr val="bg2">
                  <a:lumMod val="50000"/>
                </a:schemeClr>
              </a:solidFill>
              <a:latin typeface="+mj-lt"/>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114801" y="2480265"/>
            <a:ext cx="13619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thủ</a:t>
            </a:r>
            <a:r>
              <a:rPr lang="en-US" sz="2400" dirty="0">
                <a:solidFill>
                  <a:schemeClr val="bg2">
                    <a:lumMod val="50000"/>
                  </a:schemeClr>
                </a:solidFill>
                <a:latin typeface="+mj-lt"/>
              </a:rPr>
              <a:t> </a:t>
            </a:r>
            <a:r>
              <a:rPr lang="en-US" sz="2400" dirty="0" err="1">
                <a:solidFill>
                  <a:schemeClr val="bg2">
                    <a:lumMod val="50000"/>
                  </a:schemeClr>
                </a:solidFill>
                <a:latin typeface="+mj-lt"/>
              </a:rPr>
              <a:t>thư</a:t>
            </a:r>
            <a:endParaRPr lang="en-US" sz="2400" dirty="0">
              <a:solidFill>
                <a:schemeClr val="bg2">
                  <a:lumMod val="50000"/>
                </a:schemeClr>
              </a:solidFill>
              <a:latin typeface="+mj-lt"/>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818965" y="2480263"/>
            <a:ext cx="94542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đọc</a:t>
            </a:r>
            <a:endParaRPr lang="en-US" sz="2400" dirty="0">
              <a:solidFill>
                <a:schemeClr val="bg2">
                  <a:lumMod val="50000"/>
                </a:schemeClr>
              </a:solidFill>
              <a:latin typeface="+mj-lt"/>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106569" y="2480263"/>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tàu</a:t>
            </a:r>
            <a:r>
              <a:rPr lang="en-US" sz="2400" dirty="0">
                <a:solidFill>
                  <a:schemeClr val="bg2">
                    <a:lumMod val="50000"/>
                  </a:schemeClr>
                </a:solidFill>
                <a:latin typeface="+mj-lt"/>
              </a:rPr>
              <a:t> </a:t>
            </a:r>
            <a:r>
              <a:rPr lang="en-US" sz="2400" dirty="0" err="1">
                <a:solidFill>
                  <a:schemeClr val="bg2">
                    <a:lumMod val="50000"/>
                  </a:schemeClr>
                </a:solidFill>
                <a:latin typeface="+mj-lt"/>
              </a:rPr>
              <a:t>biển</a:t>
            </a:r>
            <a:endParaRPr lang="en-US" sz="2400" dirty="0">
              <a:solidFill>
                <a:schemeClr val="bg2">
                  <a:lumMod val="50000"/>
                </a:schemeClr>
              </a:solidFill>
              <a:latin typeface="+mj-lt"/>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861113" y="3271537"/>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nằm</a:t>
            </a:r>
            <a:r>
              <a:rPr lang="en-US" sz="2400" dirty="0">
                <a:solidFill>
                  <a:schemeClr val="bg2">
                    <a:lumMod val="50000"/>
                  </a:schemeClr>
                </a:solidFill>
                <a:latin typeface="+mj-lt"/>
              </a:rPr>
              <a:t> </a:t>
            </a:r>
            <a:r>
              <a:rPr lang="en-US" sz="2400" dirty="0" err="1">
                <a:solidFill>
                  <a:schemeClr val="bg2">
                    <a:lumMod val="50000"/>
                  </a:schemeClr>
                </a:solidFill>
                <a:latin typeface="+mj-lt"/>
              </a:rPr>
              <a:t>im</a:t>
            </a:r>
            <a:endParaRPr lang="en-US" sz="2400" dirty="0">
              <a:solidFill>
                <a:schemeClr val="bg2">
                  <a:lumMod val="50000"/>
                </a:schemeClr>
              </a:solidFill>
              <a:latin typeface="+mj-lt"/>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637085" y="3271537"/>
            <a:ext cx="186531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băng</a:t>
            </a:r>
            <a:r>
              <a:rPr lang="en-US" sz="2400" dirty="0">
                <a:solidFill>
                  <a:schemeClr val="bg2">
                    <a:lumMod val="50000"/>
                  </a:schemeClr>
                </a:solidFill>
                <a:latin typeface="+mj-lt"/>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713184" y="3271535"/>
            <a:ext cx="140465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xe</a:t>
            </a:r>
            <a:r>
              <a:rPr lang="en-US" sz="2400" dirty="0">
                <a:solidFill>
                  <a:schemeClr val="bg2">
                    <a:lumMod val="50000"/>
                  </a:schemeClr>
                </a:solidFill>
                <a:latin typeface="+mj-lt"/>
              </a:rPr>
              <a:t> </a:t>
            </a:r>
            <a:r>
              <a:rPr lang="en-US" sz="2400" dirty="0" err="1">
                <a:solidFill>
                  <a:schemeClr val="bg2">
                    <a:lumMod val="50000"/>
                  </a:schemeClr>
                </a:solidFill>
                <a:latin typeface="+mj-lt"/>
              </a:rPr>
              <a:t>buýt</a:t>
            </a:r>
            <a:endParaRPr lang="en-US" sz="2400" dirty="0">
              <a:solidFill>
                <a:schemeClr val="bg2">
                  <a:lumMod val="50000"/>
                </a:schemeClr>
              </a:solidFill>
              <a:latin typeface="+mj-lt"/>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328624" y="3271535"/>
            <a:ext cx="1317792"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lạc</a:t>
            </a:r>
            <a:r>
              <a:rPr lang="en-US" sz="2400" dirty="0">
                <a:solidFill>
                  <a:schemeClr val="bg2">
                    <a:lumMod val="50000"/>
                  </a:schemeClr>
                </a:solidFill>
                <a:latin typeface="+mj-lt"/>
              </a:rPr>
              <a:t> </a:t>
            </a:r>
            <a:r>
              <a:rPr lang="en-US" sz="2400" dirty="0" err="1">
                <a:solidFill>
                  <a:schemeClr val="bg2">
                    <a:lumMod val="50000"/>
                  </a:schemeClr>
                </a:solidFill>
                <a:latin typeface="+mj-lt"/>
              </a:rPr>
              <a:t>đà</a:t>
            </a:r>
            <a:endParaRPr lang="en-US" sz="2400" dirty="0">
              <a:solidFill>
                <a:schemeClr val="bg2">
                  <a:lumMod val="50000"/>
                </a:schemeClr>
              </a:solidFill>
              <a:latin typeface="+mj-lt"/>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3330471729"/>
              </p:ext>
            </p:extLst>
          </p:nvPr>
        </p:nvGraphicFramePr>
        <p:xfrm>
          <a:off x="6462342" y="4177108"/>
          <a:ext cx="4510458" cy="2337833"/>
        </p:xfrm>
        <a:graphic>
          <a:graphicData uri="http://schemas.openxmlformats.org/drawingml/2006/table">
            <a:tbl>
              <a:tblPr firstRow="1" bandRow="1">
                <a:tableStyleId>{69012ECD-51FC-41F1-AA8D-1B2483CD663E}</a:tableStyleId>
              </a:tblPr>
              <a:tblGrid>
                <a:gridCol w="4510458">
                  <a:extLst>
                    <a:ext uri="{9D8B030D-6E8A-4147-A177-3AD203B41FA5}">
                      <a16:colId xmlns:a16="http://schemas.microsoft.com/office/drawing/2014/main" val="824984181"/>
                    </a:ext>
                  </a:extLst>
                </a:gridCol>
              </a:tblGrid>
              <a:tr h="498295">
                <a:tc>
                  <a:txBody>
                    <a:bodyPr/>
                    <a:lstStyle/>
                    <a:p>
                      <a:pPr algn="ctr"/>
                      <a:r>
                        <a:rPr lang="en-US" sz="2800" dirty="0" err="1">
                          <a:solidFill>
                            <a:srgbClr val="000000"/>
                          </a:solidFill>
                          <a:latin typeface="UTM Avo" panose="02040603050506020204" pitchFamily="18" charset="0"/>
                        </a:rPr>
                        <a:t>Từ</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chỉ</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hoạt</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động</a:t>
                      </a:r>
                      <a:endParaRPr lang="en-US" sz="28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295312965"/>
                  </a:ext>
                </a:extLst>
              </a:tr>
              <a:tr h="1789193">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33333E-6 3.20988E-6 L 0.05787 0.33117 " pathEditMode="relative" rAng="0" ptsTypes="AA">
                                      <p:cBhvr>
                                        <p:cTn id="43" dur="2000" fill="hold"/>
                                        <p:tgtEl>
                                          <p:spTgt spid="10"/>
                                        </p:tgtEl>
                                        <p:attrNameLst>
                                          <p:attrName>ppt_x</p:attrName>
                                          <p:attrName>ppt_y</p:attrName>
                                        </p:attrNameLst>
                                      </p:cBhvr>
                                      <p:rCtr x="2894" y="16543"/>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1.11111E-6 3.20988E-6 L 0.0493 0.32747 " pathEditMode="relative" rAng="0" ptsTypes="AA">
                                      <p:cBhvr>
                                        <p:cTn id="47" dur="2000" fill="hold"/>
                                        <p:tgtEl>
                                          <p:spTgt spid="11"/>
                                        </p:tgtEl>
                                        <p:attrNameLst>
                                          <p:attrName>ppt_x</p:attrName>
                                          <p:attrName>ppt_y</p:attrName>
                                        </p:attrNameLst>
                                      </p:cBhvr>
                                      <p:rCtr x="2454" y="16358"/>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3.7037E-6 3.20988E-6 L 0.08912 0.35648 " pathEditMode="relative" rAng="0" ptsTypes="AA">
                                      <p:cBhvr>
                                        <p:cTn id="51" dur="2000" fill="hold"/>
                                        <p:tgtEl>
                                          <p:spTgt spid="14"/>
                                        </p:tgtEl>
                                        <p:attrNameLst>
                                          <p:attrName>ppt_x</p:attrName>
                                          <p:attrName>ppt_y</p:attrName>
                                        </p:attrNameLst>
                                      </p:cBhvr>
                                      <p:rCtr x="4444" y="17809"/>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4.81481E-6 3.20988E-6 L -0.47777 0.41574 " pathEditMode="relative" rAng="0" ptsTypes="AA">
                                      <p:cBhvr>
                                        <p:cTn id="55" dur="2000" fill="hold"/>
                                        <p:tgtEl>
                                          <p:spTgt spid="17"/>
                                        </p:tgtEl>
                                        <p:attrNameLst>
                                          <p:attrName>ppt_x</p:attrName>
                                          <p:attrName>ppt_y</p:attrName>
                                        </p:attrNameLst>
                                      </p:cBhvr>
                                      <p:rCtr x="-23889" y="2077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96296E-6 -2.46914E-7 L 0.57477 0.24352 " pathEditMode="relative" rAng="0" ptsTypes="AA">
                                      <p:cBhvr>
                                        <p:cTn id="59" dur="2000" fill="hold"/>
                                        <p:tgtEl>
                                          <p:spTgt spid="18"/>
                                        </p:tgtEl>
                                        <p:attrNameLst>
                                          <p:attrName>ppt_x</p:attrName>
                                          <p:attrName>ppt_y</p:attrName>
                                        </p:attrNameLst>
                                      </p:cBhvr>
                                      <p:rCtr x="28727" y="12160"/>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1.11111E-6 -2.46914E-7 L 0.2787 0.37531 " pathEditMode="relative" rAng="0" ptsTypes="AA">
                                      <p:cBhvr>
                                        <p:cTn id="63" dur="2000" fill="hold"/>
                                        <p:tgtEl>
                                          <p:spTgt spid="19"/>
                                        </p:tgtEl>
                                        <p:attrNameLst>
                                          <p:attrName>ppt_x</p:attrName>
                                          <p:attrName>ppt_y</p:attrName>
                                        </p:attrNameLst>
                                      </p:cBhvr>
                                      <p:rCtr x="13935" y="18765"/>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96296E-6 -2.46914E-7 L -0.23935 0.30401 " pathEditMode="relative" rAng="0" ptsTypes="AA">
                                      <p:cBhvr>
                                        <p:cTn id="67" dur="2000" fill="hold"/>
                                        <p:tgtEl>
                                          <p:spTgt spid="20"/>
                                        </p:tgtEl>
                                        <p:attrNameLst>
                                          <p:attrName>ppt_x</p:attrName>
                                          <p:attrName>ppt_y</p:attrName>
                                        </p:attrNameLst>
                                      </p:cBhvr>
                                      <p:rCtr x="-11968" y="15185"/>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7037E-6 -2.46914E-7 L -0.53287 0.39105 " pathEditMode="relative" rAng="0" ptsTypes="AA">
                                      <p:cBhvr>
                                        <p:cTn id="71" dur="2000" fill="hold"/>
                                        <p:tgtEl>
                                          <p:spTgt spid="21"/>
                                        </p:tgtEl>
                                        <p:attrNameLst>
                                          <p:attrName>ppt_x</p:attrName>
                                          <p:attrName>ppt_y</p:attrName>
                                        </p:attrNameLst>
                                      </p:cBhvr>
                                      <p:rCtr x="-26644"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884412" y="833198"/>
            <a:ext cx="8423176" cy="1200329"/>
          </a:xfrm>
          <a:prstGeom prst="rect">
            <a:avLst/>
          </a:prstGeom>
          <a:noFill/>
        </p:spPr>
        <p:txBody>
          <a:bodyPr wrap="square" rtlCol="0">
            <a:spAutoFit/>
          </a:bodyPr>
          <a:lstStyle/>
          <a:p>
            <a:pPr algn="ctr"/>
            <a:r>
              <a:rPr lang="en-US" sz="3600" b="1" dirty="0">
                <a:solidFill>
                  <a:schemeClr val="accent6">
                    <a:lumMod val="75000"/>
                  </a:schemeClr>
                </a:solidFill>
                <a:latin typeface="+mj-lt"/>
              </a:rPr>
              <a:t>2</a:t>
            </a:r>
            <a:r>
              <a:rPr lang="vi-VN" sz="3600" b="1" dirty="0">
                <a:solidFill>
                  <a:schemeClr val="accent6">
                    <a:lumMod val="75000"/>
                  </a:schemeClr>
                </a:solidFill>
                <a:latin typeface="+mj-lt"/>
              </a:rPr>
              <a:t>. </a:t>
            </a:r>
            <a:r>
              <a:rPr lang="en-US" sz="3600" dirty="0" err="1">
                <a:latin typeface="+mj-lt"/>
              </a:rPr>
              <a:t>Em</a:t>
            </a:r>
            <a:r>
              <a:rPr lang="en-US" sz="3600" dirty="0">
                <a:latin typeface="+mj-lt"/>
              </a:rPr>
              <a:t> </a:t>
            </a:r>
            <a:r>
              <a:rPr lang="en-US" sz="3600" dirty="0" err="1">
                <a:latin typeface="+mj-lt"/>
              </a:rPr>
              <a:t>sẽ</a:t>
            </a:r>
            <a:r>
              <a:rPr lang="en-US" sz="3600" dirty="0">
                <a:latin typeface="+mj-lt"/>
              </a:rPr>
              <a:t> </a:t>
            </a:r>
            <a:r>
              <a:rPr lang="en-US" sz="3600" dirty="0" err="1">
                <a:latin typeface="+mj-lt"/>
              </a:rPr>
              <a:t>nói</a:t>
            </a:r>
            <a:r>
              <a:rPr lang="en-US" sz="3600" dirty="0">
                <a:latin typeface="+mj-lt"/>
              </a:rPr>
              <a:t> </a:t>
            </a:r>
            <a:r>
              <a:rPr lang="en-US" sz="3600" dirty="0" err="1">
                <a:latin typeface="+mj-lt"/>
              </a:rPr>
              <a:t>gì</a:t>
            </a:r>
            <a:r>
              <a:rPr lang="en-US" sz="3600" dirty="0">
                <a:latin typeface="+mj-lt"/>
              </a:rPr>
              <a:t> </a:t>
            </a:r>
            <a:r>
              <a:rPr lang="en-US" sz="3600" dirty="0" err="1">
                <a:latin typeface="+mj-lt"/>
              </a:rPr>
              <a:t>với</a:t>
            </a:r>
            <a:r>
              <a:rPr lang="en-US" sz="3600" dirty="0">
                <a:latin typeface="+mj-lt"/>
              </a:rPr>
              <a:t> </a:t>
            </a:r>
            <a:r>
              <a:rPr lang="en-US" sz="3600" dirty="0" err="1">
                <a:latin typeface="+mj-lt"/>
              </a:rPr>
              <a:t>cô</a:t>
            </a:r>
            <a:r>
              <a:rPr lang="en-US" sz="3600" dirty="0">
                <a:latin typeface="+mj-lt"/>
              </a:rPr>
              <a:t> </a:t>
            </a:r>
            <a:r>
              <a:rPr lang="en-US" sz="3600" dirty="0" err="1">
                <a:latin typeface="+mj-lt"/>
              </a:rPr>
              <a:t>phụ</a:t>
            </a:r>
            <a:r>
              <a:rPr lang="en-US" sz="3600" dirty="0">
                <a:latin typeface="+mj-lt"/>
              </a:rPr>
              <a:t> </a:t>
            </a:r>
            <a:r>
              <a:rPr lang="en-US" sz="3600" dirty="0" err="1">
                <a:latin typeface="+mj-lt"/>
              </a:rPr>
              <a:t>trách</a:t>
            </a:r>
            <a:r>
              <a:rPr lang="en-US" sz="3600" dirty="0">
                <a:latin typeface="+mj-lt"/>
              </a:rPr>
              <a:t> </a:t>
            </a:r>
            <a:r>
              <a:rPr lang="en-US" sz="3600" dirty="0" err="1">
                <a:latin typeface="+mj-lt"/>
              </a:rPr>
              <a:t>thư</a:t>
            </a:r>
            <a:r>
              <a:rPr lang="en-US" sz="3600" dirty="0">
                <a:latin typeface="+mj-lt"/>
              </a:rPr>
              <a:t> </a:t>
            </a:r>
            <a:r>
              <a:rPr lang="en-US" sz="3600" dirty="0" err="1">
                <a:latin typeface="+mj-lt"/>
              </a:rPr>
              <a:t>viện</a:t>
            </a:r>
            <a:r>
              <a:rPr lang="en-US" sz="3600" dirty="0">
                <a:latin typeface="+mj-lt"/>
              </a:rPr>
              <a:t> </a:t>
            </a:r>
            <a:r>
              <a:rPr lang="en-US" sz="3600" dirty="0" err="1">
                <a:latin typeface="+mj-lt"/>
              </a:rPr>
              <a:t>khi</a:t>
            </a:r>
            <a:r>
              <a:rPr lang="en-US" sz="3600" dirty="0">
                <a:latin typeface="+mj-lt"/>
              </a:rPr>
              <a:t> </a:t>
            </a:r>
            <a:r>
              <a:rPr lang="en-US" sz="3600" dirty="0" err="1">
                <a:latin typeface="+mj-lt"/>
              </a:rPr>
              <a:t>muốn</a:t>
            </a:r>
            <a:r>
              <a:rPr lang="en-US" sz="3600" dirty="0">
                <a:latin typeface="+mj-lt"/>
              </a:rPr>
              <a:t> </a:t>
            </a:r>
            <a:r>
              <a:rPr lang="en-US" sz="3600" dirty="0" err="1">
                <a:latin typeface="+mj-lt"/>
              </a:rPr>
              <a:t>mượn</a:t>
            </a:r>
            <a:r>
              <a:rPr lang="en-US" sz="3600" dirty="0">
                <a:latin typeface="+mj-lt"/>
              </a:rPr>
              <a:t> </a:t>
            </a:r>
            <a:r>
              <a:rPr lang="en-US" sz="3600" dirty="0" err="1">
                <a:latin typeface="+mj-lt"/>
              </a:rPr>
              <a:t>sách</a:t>
            </a:r>
            <a:r>
              <a:rPr lang="en-US" sz="3600" dirty="0">
                <a:latin typeface="+mj-lt"/>
              </a:rPr>
              <a:t> ở </a:t>
            </a:r>
            <a:r>
              <a:rPr lang="en-US" sz="3600" dirty="0" err="1">
                <a:latin typeface="+mj-lt"/>
              </a:rPr>
              <a:t>thư</a:t>
            </a:r>
            <a:r>
              <a:rPr lang="en-US" sz="3600" dirty="0">
                <a:latin typeface="+mj-lt"/>
              </a:rPr>
              <a:t> </a:t>
            </a:r>
            <a:r>
              <a:rPr lang="en-US" sz="3600" dirty="0" err="1">
                <a:latin typeface="+mj-lt"/>
              </a:rPr>
              <a:t>viện</a:t>
            </a:r>
            <a:r>
              <a:rPr lang="vi-VN" sz="3600" dirty="0">
                <a:latin typeface="+mj-lt"/>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2172980" y="2033527"/>
            <a:ext cx="7846040" cy="4254615"/>
          </a:xfrm>
          <a:prstGeom prst="rect">
            <a:avLst/>
          </a:prstGeom>
          <a:ln>
            <a:noFill/>
          </a:ln>
          <a:effectLst>
            <a:softEdge rad="112500"/>
          </a:effectLst>
        </p:spPr>
      </p:pic>
      <p:pic>
        <p:nvPicPr>
          <p:cNvPr id="10" name="Picture 9" descr="A picture containing text, queen, vector graphics&#10;&#10;Description automatically generated">
            <a:extLst>
              <a:ext uri="{FF2B5EF4-FFF2-40B4-BE49-F238E27FC236}">
                <a16:creationId xmlns:a16="http://schemas.microsoft.com/office/drawing/2014/main" id="{C1ADA479-C2D4-4619-A3C6-2095953E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526" y="4645800"/>
            <a:ext cx="2085473" cy="20854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7254845-1A3E-4A95-8365-698F0118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40" y="4518210"/>
            <a:ext cx="1474696" cy="2457826"/>
          </a:xfrm>
          <a:prstGeom prst="rect">
            <a:avLst/>
          </a:prstGeom>
        </p:spPr>
      </p:pic>
    </p:spTree>
    <p:custDataLst>
      <p:tags r:id="rId1"/>
    </p:custDataLst>
    <p:extLst>
      <p:ext uri="{BB962C8B-B14F-4D97-AF65-F5344CB8AC3E}">
        <p14:creationId xmlns:p14="http://schemas.microsoft.com/office/powerpoint/2010/main" val="1057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Mỹ</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Mỹ</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Dim-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ê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1EB76-4C67-470B-B559-9F9E687B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73" b="99790" l="5485" r="100000">
                        <a14:foregroundMark x1="25316" y1="23480" x2="43882" y2="32914"/>
                        <a14:foregroundMark x1="23629" y1="23061" x2="24684" y2="22013"/>
                        <a14:foregroundMark x1="68776" y1="19287" x2="80802" y2="21803"/>
                        <a14:foregroundMark x1="85021" y1="29769" x2="92616" y2="39832"/>
                        <a14:foregroundMark x1="87553" y1="26834" x2="95359" y2="38994"/>
                        <a14:foregroundMark x1="77848" y1="28302" x2="78059" y2="38994"/>
                        <a14:foregroundMark x1="48523" y1="46541" x2="58861" y2="42977"/>
                        <a14:foregroundMark x1="73418" y1="58491" x2="90084" y2="61845"/>
                        <a14:foregroundMark x1="30169" y1="91614" x2="33122" y2="82180"/>
                        <a14:foregroundMark x1="22574" y1="81551" x2="50000" y2="68763"/>
                        <a14:foregroundMark x1="12658" y1="67296" x2="28059" y2="61216"/>
                        <a14:foregroundMark x1="51266" y1="29140" x2="43038" y2="46331"/>
                        <a14:foregroundMark x1="61603" y1="45073" x2="64346" y2="42558"/>
                        <a14:foregroundMark x1="58861" y1="54717" x2="61603" y2="67715"/>
                        <a14:foregroundMark x1="78270" y1="69392" x2="92827" y2="62264"/>
                        <a14:foregroundMark x1="76160" y1="62474" x2="72152" y2="76101"/>
                        <a14:foregroundMark x1="64346" y1="24948" x2="84388" y2="25157"/>
                        <a14:foregroundMark x1="72574" y1="57862" x2="71941" y2="74004"/>
                      </a14:backgroundRemoval>
                    </a14:imgEffect>
                    <a14:imgEffect>
                      <a14:sharpenSoften amount="50000"/>
                    </a14:imgEffect>
                    <a14:imgEffect>
                      <a14:saturation sat="200000"/>
                    </a14:imgEffect>
                  </a14:imgLayer>
                </a14:imgProps>
              </a:ext>
            </a:extLst>
          </a:blip>
          <a:srcRect l="6077" t="10583"/>
          <a:stretch/>
        </p:blipFill>
        <p:spPr>
          <a:xfrm>
            <a:off x="5094515" y="1329774"/>
            <a:ext cx="5282725" cy="5061094"/>
          </a:xfrm>
          <a:prstGeom prst="rect">
            <a:avLst/>
          </a:prstGeom>
        </p:spPr>
      </p:pic>
      <p:sp>
        <p:nvSpPr>
          <p:cNvPr id="6" name="TextBox 5">
            <a:extLst>
              <a:ext uri="{FF2B5EF4-FFF2-40B4-BE49-F238E27FC236}">
                <a16:creationId xmlns:a16="http://schemas.microsoft.com/office/drawing/2014/main" id="{7FC6451E-2FDB-4729-9E66-BC161BBF9E91}"/>
              </a:ext>
            </a:extLst>
          </p:cNvPr>
          <p:cNvSpPr txBox="1"/>
          <p:nvPr/>
        </p:nvSpPr>
        <p:spPr>
          <a:xfrm>
            <a:off x="2419451" y="2211572"/>
            <a:ext cx="2136081" cy="3375026"/>
          </a:xfrm>
          <a:prstGeom prst="rect">
            <a:avLst/>
          </a:prstGeom>
          <a:noFill/>
        </p:spPr>
        <p:txBody>
          <a:bodyPr wrap="square" rtlCol="0">
            <a:spAutoFit/>
          </a:bodyPr>
          <a:lstStyle/>
          <a:p>
            <a:pPr algn="ctr"/>
            <a:r>
              <a:rPr lang="en-US" sz="5333" dirty="0">
                <a:solidFill>
                  <a:schemeClr val="accent1">
                    <a:lumMod val="75000"/>
                  </a:schemeClr>
                </a:solidFill>
                <a:latin typeface="+mj-lt"/>
              </a:rPr>
              <a:t>GIAO TIẾP VÀ KẾT NỐI</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18</a:t>
            </a:r>
          </a:p>
        </p:txBody>
      </p:sp>
      <p:sp>
        <p:nvSpPr>
          <p:cNvPr id="4" name="TextBox 3">
            <a:extLst>
              <a:ext uri="{FF2B5EF4-FFF2-40B4-BE49-F238E27FC236}">
                <a16:creationId xmlns:a16="http://schemas.microsoft.com/office/drawing/2014/main" id="{C5391446-C85F-483F-98CF-FBF2E3BC1DD8}"/>
              </a:ext>
            </a:extLst>
          </p:cNvPr>
          <p:cNvSpPr txBox="1"/>
          <p:nvPr/>
        </p:nvSpPr>
        <p:spPr>
          <a:xfrm>
            <a:off x="2658139" y="2528790"/>
            <a:ext cx="7709984"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Thư</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viện</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đi</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1445</Words>
  <Application>Microsoft Office PowerPoint</Application>
  <PresentationFormat>Widescreen</PresentationFormat>
  <Paragraphs>123</Paragraphs>
  <Slides>28</Slides>
  <Notes>6</Notes>
  <HiddenSlides>0</HiddenSlides>
  <MMClips>11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28</vt:i4>
      </vt:variant>
    </vt:vector>
  </HeadingPairs>
  <TitlesOfParts>
    <vt:vector size="39" baseType="lpstr">
      <vt:lpstr>Arial</vt:lpstr>
      <vt:lpstr>Arial-Rounded</vt:lpstr>
      <vt:lpstr>Calibri</vt:lpstr>
      <vt:lpstr>UTM Avo</vt:lpstr>
      <vt:lpstr>Verdana</vt:lpstr>
      <vt:lpstr>Office Theme</vt:lpstr>
      <vt:lpstr>3_Office Theme</vt:lpstr>
      <vt:lpstr>1_Office Theme</vt:lpstr>
      <vt:lpstr>9_Office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10</cp:revision>
  <dcterms:created xsi:type="dcterms:W3CDTF">2021-07-20T01:55:21Z</dcterms:created>
  <dcterms:modified xsi:type="dcterms:W3CDTF">2021-08-06T09:17:07Z</dcterms:modified>
</cp:coreProperties>
</file>