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93" r:id="rId3"/>
    <p:sldId id="296" r:id="rId4"/>
    <p:sldId id="294" r:id="rId5"/>
    <p:sldId id="295" r:id="rId6"/>
    <p:sldId id="297" r:id="rId7"/>
    <p:sldId id="298" r:id="rId8"/>
    <p:sldId id="299" r:id="rId9"/>
    <p:sldId id="300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7505"/>
    <a:srgbClr val="000099"/>
    <a:srgbClr val="CE0277"/>
    <a:srgbClr val="CA68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60519-1E49-4AA3-BA30-97844D59DA85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33A4-26BB-4599-8711-C867089D3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03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60519-1E49-4AA3-BA30-97844D59DA85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33A4-26BB-4599-8711-C867089D3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62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60519-1E49-4AA3-BA30-97844D59DA85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33A4-26BB-4599-8711-C867089D3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24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60519-1E49-4AA3-BA30-97844D59DA85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33A4-26BB-4599-8711-C867089D3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547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60519-1E49-4AA3-BA30-97844D59DA85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33A4-26BB-4599-8711-C867089D3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63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60519-1E49-4AA3-BA30-97844D59DA85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33A4-26BB-4599-8711-C867089D3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6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60519-1E49-4AA3-BA30-97844D59DA85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33A4-26BB-4599-8711-C867089D3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81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60519-1E49-4AA3-BA30-97844D59DA85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33A4-26BB-4599-8711-C867089D3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60519-1E49-4AA3-BA30-97844D59DA85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33A4-26BB-4599-8711-C867089D3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1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60519-1E49-4AA3-BA30-97844D59DA85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33A4-26BB-4599-8711-C867089D3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80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60519-1E49-4AA3-BA30-97844D59DA85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33A4-26BB-4599-8711-C867089D3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979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60519-1E49-4AA3-BA30-97844D59DA85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233A4-26BB-4599-8711-C867089D3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20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audio" Target="../media/audio2.wav"/><Relationship Id="rId7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5" Type="http://schemas.openxmlformats.org/officeDocument/2006/relationships/image" Target="../media/image10.png"/><Relationship Id="rId10" Type="http://schemas.openxmlformats.org/officeDocument/2006/relationships/image" Target="../media/image8.wmf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wm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audio" Target="../media/audio3.wav"/><Relationship Id="rId4" Type="http://schemas.openxmlformats.org/officeDocument/2006/relationships/image" Target="../media/image16.png"/><Relationship Id="rId9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20" y="0"/>
            <a:ext cx="4425786" cy="17889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20" y="1678532"/>
            <a:ext cx="2710573" cy="12894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6154" y="1788901"/>
            <a:ext cx="8726502" cy="49477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66563" y="6191794"/>
            <a:ext cx="1397724" cy="378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CE027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2637" y="3233737"/>
            <a:ext cx="466725" cy="3905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792791" y="6191794"/>
            <a:ext cx="1397724" cy="378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CE027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11898" y="6191793"/>
            <a:ext cx="1533282" cy="3788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98903" y="6191792"/>
            <a:ext cx="1467660" cy="3788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87741" y="6192628"/>
            <a:ext cx="1467660" cy="3788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66563" y="6191792"/>
            <a:ext cx="1397724" cy="378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E02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CE027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34223" y="6191791"/>
            <a:ext cx="1533282" cy="3788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792791" y="6191790"/>
            <a:ext cx="1397724" cy="378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E02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88725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292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72" y="198169"/>
            <a:ext cx="2247634" cy="10765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94073" y="439096"/>
            <a:ext cx="74653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789113" y="446705"/>
            <a:ext cx="627798" cy="55397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1</a:t>
            </a:r>
            <a:endParaRPr lang="en-US" sz="3600" b="1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9805" y="1690589"/>
            <a:ext cx="9939789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quạ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        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sỏi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 descr="https://img.loigiaihay.com/picture/question_lgh/2021_51/1624004140-drn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-327025"/>
            <a:ext cx="3143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5284078" y="1741880"/>
            <a:ext cx="734586" cy="5364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5590" y="2576345"/>
            <a:ext cx="56677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iên </a:t>
            </a:r>
            <a:r>
              <a:rPr lang="vi-VN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sỏi dạng khối lập phương;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01732" y="3388614"/>
            <a:ext cx="42025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sỏi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6251" y="4189988"/>
            <a:ext cx="42378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CE02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 smtClean="0">
                <a:solidFill>
                  <a:srgbClr val="CE02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E02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sỏi</a:t>
            </a:r>
            <a:r>
              <a:rPr lang="en-US" sz="3200" b="1" dirty="0">
                <a:solidFill>
                  <a:srgbClr val="CE02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E02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dirty="0">
                <a:solidFill>
                  <a:srgbClr val="CE02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E02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dirty="0">
                <a:solidFill>
                  <a:srgbClr val="CE02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E02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CE02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8027" y="3058935"/>
            <a:ext cx="6034378" cy="3766424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54372" y="4238338"/>
            <a:ext cx="734586" cy="5364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1004" y="3324181"/>
            <a:ext cx="734586" cy="5364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54372" y="2566924"/>
            <a:ext cx="734586" cy="5364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73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72" y="198169"/>
            <a:ext cx="2247634" cy="10765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94073" y="439096"/>
            <a:ext cx="74653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766275" y="437422"/>
            <a:ext cx="627798" cy="55397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9805" y="1690589"/>
            <a:ext cx="9939789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Xung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quanh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quạ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đen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         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sỏi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bao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gồm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b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 descr="https://img.loigiaihay.com/picture/question_lgh/2021_51/1624004140-drn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-327025"/>
            <a:ext cx="3143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5384131" y="1746352"/>
            <a:ext cx="734586" cy="5364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5590" y="2576345"/>
            <a:ext cx="56677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iên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sỏi dạng khối lập phương;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01732" y="3388614"/>
            <a:ext cx="42025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trụ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6251" y="4189988"/>
            <a:ext cx="42378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E02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E02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E02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E02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E02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E02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E02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E02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E02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E02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8027" y="3075182"/>
            <a:ext cx="6034378" cy="3766424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54372" y="4238338"/>
            <a:ext cx="734586" cy="5364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1004" y="3324181"/>
            <a:ext cx="734586" cy="5364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54372" y="2566924"/>
            <a:ext cx="734586" cy="5364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ounded Rectangle 15">
            <a:hlinkClick r:id="" action="ppaction://noaction">
              <a:snd r:embed="rId7" name="Am-thanh-tra-loi-dung-www_nhacchuongvui_com.wav"/>
            </a:hlinkClick>
          </p:cNvPr>
          <p:cNvSpPr/>
          <p:nvPr/>
        </p:nvSpPr>
        <p:spPr>
          <a:xfrm>
            <a:off x="146191" y="2576345"/>
            <a:ext cx="734586" cy="5364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0099"/>
                </a:solidFill>
                <a:latin typeface="Calibri" panose="020F0502020204030204"/>
              </a:rPr>
              <a:t>6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7" name="Rounded Rectangle 16">
            <a:hlinkClick r:id="" action="ppaction://noaction">
              <a:snd r:embed="rId7" name="Am-thanh-tra-loi-dung-www_nhacchuongvui_com.wav"/>
            </a:hlinkClick>
          </p:cNvPr>
          <p:cNvSpPr/>
          <p:nvPr/>
        </p:nvSpPr>
        <p:spPr>
          <a:xfrm>
            <a:off x="110339" y="3324181"/>
            <a:ext cx="734586" cy="5364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smtClean="0">
                <a:solidFill>
                  <a:srgbClr val="627505"/>
                </a:solidFill>
                <a:latin typeface="Calibri" panose="020F0502020204030204"/>
              </a:rPr>
              <a:t>5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627505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8" name="Rounded Rectangle 17">
            <a:hlinkClick r:id="" action="ppaction://noaction">
              <a:snd r:embed="rId7" name="Am-thanh-tra-loi-dung-www_nhacchuongvui_com.wav"/>
            </a:hlinkClick>
          </p:cNvPr>
          <p:cNvSpPr/>
          <p:nvPr/>
        </p:nvSpPr>
        <p:spPr>
          <a:xfrm>
            <a:off x="153460" y="4238338"/>
            <a:ext cx="734586" cy="5364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smtClean="0">
                <a:solidFill>
                  <a:srgbClr val="CE0277"/>
                </a:solidFill>
                <a:latin typeface="Calibri" panose="020F0502020204030204"/>
              </a:rPr>
              <a:t>8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E0277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9" name="Rounded Rectangle 18">
            <a:hlinkClick r:id="" action="ppaction://noaction">
              <a:snd r:embed="rId7" name="Am-thanh-tra-loi-dung-www_nhacchuongvui_com.wav"/>
            </a:hlinkClick>
          </p:cNvPr>
          <p:cNvSpPr/>
          <p:nvPr/>
        </p:nvSpPr>
        <p:spPr>
          <a:xfrm>
            <a:off x="5369607" y="1760428"/>
            <a:ext cx="734586" cy="5364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Calibri" panose="020F0502020204030204"/>
              </a:rPr>
              <a:t>19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0" name="Picture 115" descr="ALRMCLO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8395" y="1165684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176"/>
          <p:cNvSpPr>
            <a:spLocks noChangeArrowheads="1"/>
          </p:cNvSpPr>
          <p:nvPr/>
        </p:nvSpPr>
        <p:spPr bwMode="auto">
          <a:xfrm>
            <a:off x="10966995" y="1546684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2" name="Oval 176"/>
          <p:cNvSpPr>
            <a:spLocks noChangeArrowheads="1"/>
          </p:cNvSpPr>
          <p:nvPr/>
        </p:nvSpPr>
        <p:spPr bwMode="auto">
          <a:xfrm>
            <a:off x="10966995" y="1546684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3" name="Oval 176"/>
          <p:cNvSpPr>
            <a:spLocks noChangeArrowheads="1"/>
          </p:cNvSpPr>
          <p:nvPr/>
        </p:nvSpPr>
        <p:spPr bwMode="auto">
          <a:xfrm>
            <a:off x="10966995" y="1546684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4" name="Oval 176"/>
          <p:cNvSpPr>
            <a:spLocks noChangeArrowheads="1"/>
          </p:cNvSpPr>
          <p:nvPr/>
        </p:nvSpPr>
        <p:spPr bwMode="auto">
          <a:xfrm>
            <a:off x="10966995" y="1546684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5" name="Oval 176"/>
          <p:cNvSpPr>
            <a:spLocks noChangeArrowheads="1"/>
          </p:cNvSpPr>
          <p:nvPr/>
        </p:nvSpPr>
        <p:spPr bwMode="auto">
          <a:xfrm>
            <a:off x="10966995" y="1546684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26" name="Oval 176"/>
          <p:cNvSpPr>
            <a:spLocks noChangeArrowheads="1"/>
          </p:cNvSpPr>
          <p:nvPr/>
        </p:nvSpPr>
        <p:spPr bwMode="auto">
          <a:xfrm>
            <a:off x="10966995" y="1546684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7" name="Oval 176"/>
          <p:cNvSpPr>
            <a:spLocks noChangeArrowheads="1"/>
          </p:cNvSpPr>
          <p:nvPr/>
        </p:nvSpPr>
        <p:spPr bwMode="auto">
          <a:xfrm>
            <a:off x="10966995" y="1546684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8" name="Oval 176"/>
          <p:cNvSpPr>
            <a:spLocks noChangeArrowheads="1"/>
          </p:cNvSpPr>
          <p:nvPr/>
        </p:nvSpPr>
        <p:spPr bwMode="auto">
          <a:xfrm>
            <a:off x="10966995" y="1546684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9" name="Oval 176"/>
          <p:cNvSpPr>
            <a:spLocks noChangeArrowheads="1"/>
          </p:cNvSpPr>
          <p:nvPr/>
        </p:nvSpPr>
        <p:spPr bwMode="auto">
          <a:xfrm>
            <a:off x="10966995" y="1546684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0" name="Oval 176"/>
          <p:cNvSpPr>
            <a:spLocks noChangeArrowheads="1"/>
          </p:cNvSpPr>
          <p:nvPr/>
        </p:nvSpPr>
        <p:spPr bwMode="auto">
          <a:xfrm>
            <a:off x="10966995" y="1546684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1" name="Oval 176"/>
          <p:cNvSpPr>
            <a:spLocks noChangeArrowheads="1"/>
          </p:cNvSpPr>
          <p:nvPr/>
        </p:nvSpPr>
        <p:spPr bwMode="auto">
          <a:xfrm>
            <a:off x="10966995" y="1546684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2" name="Oval 176"/>
          <p:cNvSpPr>
            <a:spLocks noChangeArrowheads="1"/>
          </p:cNvSpPr>
          <p:nvPr/>
        </p:nvSpPr>
        <p:spPr bwMode="auto">
          <a:xfrm>
            <a:off x="10966995" y="1546684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3" name="Oval 176"/>
          <p:cNvSpPr>
            <a:spLocks noChangeArrowheads="1"/>
          </p:cNvSpPr>
          <p:nvPr/>
        </p:nvSpPr>
        <p:spPr bwMode="auto">
          <a:xfrm>
            <a:off x="10966995" y="1546684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4" name="Oval 176"/>
          <p:cNvSpPr>
            <a:spLocks noChangeArrowheads="1"/>
          </p:cNvSpPr>
          <p:nvPr/>
        </p:nvSpPr>
        <p:spPr bwMode="auto">
          <a:xfrm>
            <a:off x="10966995" y="1546684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5" name="Oval 176"/>
          <p:cNvSpPr>
            <a:spLocks noChangeArrowheads="1"/>
          </p:cNvSpPr>
          <p:nvPr/>
        </p:nvSpPr>
        <p:spPr bwMode="auto">
          <a:xfrm>
            <a:off x="10966995" y="1546684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6" name="Oval 176"/>
          <p:cNvSpPr>
            <a:spLocks noChangeArrowheads="1"/>
          </p:cNvSpPr>
          <p:nvPr/>
        </p:nvSpPr>
        <p:spPr bwMode="auto">
          <a:xfrm>
            <a:off x="10966995" y="1546684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24911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40193" y="185546"/>
            <a:ext cx="53126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659744" y="241172"/>
            <a:ext cx="627798" cy="55397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0611" y="694084"/>
            <a:ext cx="6785447" cy="300012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9093" y="3411853"/>
            <a:ext cx="787690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“?”.</a:t>
            </a: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con?</a:t>
            </a:r>
          </a:p>
          <a:p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89" y="4572000"/>
            <a:ext cx="5943277" cy="1957548"/>
          </a:xfrm>
          <a:prstGeom prst="rect">
            <a:avLst/>
          </a:prstGeom>
        </p:spPr>
      </p:pic>
      <p:pic>
        <p:nvPicPr>
          <p:cNvPr id="12" name="Picture 11">
            <a:hlinkClick r:id="" action="ppaction://noaction">
              <a:snd r:embed="rId6" name="Am-thanh-tra-loi-dung-www_nhacchuongvui_com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6090" y="5831075"/>
            <a:ext cx="504825" cy="447675"/>
          </a:xfrm>
          <a:prstGeom prst="rect">
            <a:avLst/>
          </a:prstGeom>
        </p:spPr>
      </p:pic>
      <p:pic>
        <p:nvPicPr>
          <p:cNvPr id="13" name="Picture 12">
            <a:hlinkClick r:id="" action="ppaction://noaction">
              <a:snd r:embed="rId6" name="Am-thanh-tra-loi-dung-www_nhacchuongvui_com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45340" y="5802499"/>
            <a:ext cx="647700" cy="504825"/>
          </a:xfrm>
          <a:prstGeom prst="rect">
            <a:avLst/>
          </a:prstGeom>
        </p:spPr>
      </p:pic>
      <p:pic>
        <p:nvPicPr>
          <p:cNvPr id="14" name="Picture 13">
            <a:hlinkClick r:id="" action="ppaction://noaction">
              <a:snd r:embed="rId6" name="Am-thanh-tra-loi-dung-www_nhacchuongvui_com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10611" y="5794591"/>
            <a:ext cx="447675" cy="466725"/>
          </a:xfrm>
          <a:prstGeom prst="rect">
            <a:avLst/>
          </a:prstGeom>
        </p:spPr>
      </p:pic>
      <p:pic>
        <p:nvPicPr>
          <p:cNvPr id="32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52" y="1144160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Oval 176"/>
          <p:cNvSpPr>
            <a:spLocks noChangeArrowheads="1"/>
          </p:cNvSpPr>
          <p:nvPr/>
        </p:nvSpPr>
        <p:spPr bwMode="auto">
          <a:xfrm>
            <a:off x="1101452" y="152516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4" name="Oval 176"/>
          <p:cNvSpPr>
            <a:spLocks noChangeArrowheads="1"/>
          </p:cNvSpPr>
          <p:nvPr/>
        </p:nvSpPr>
        <p:spPr bwMode="auto">
          <a:xfrm>
            <a:off x="1101452" y="152516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5" name="Oval 176"/>
          <p:cNvSpPr>
            <a:spLocks noChangeArrowheads="1"/>
          </p:cNvSpPr>
          <p:nvPr/>
        </p:nvSpPr>
        <p:spPr bwMode="auto">
          <a:xfrm>
            <a:off x="1101452" y="152516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6" name="Oval 176"/>
          <p:cNvSpPr>
            <a:spLocks noChangeArrowheads="1"/>
          </p:cNvSpPr>
          <p:nvPr/>
        </p:nvSpPr>
        <p:spPr bwMode="auto">
          <a:xfrm>
            <a:off x="1101452" y="152516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7" name="Oval 176"/>
          <p:cNvSpPr>
            <a:spLocks noChangeArrowheads="1"/>
          </p:cNvSpPr>
          <p:nvPr/>
        </p:nvSpPr>
        <p:spPr bwMode="auto">
          <a:xfrm>
            <a:off x="1101452" y="152516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8" name="Oval 176"/>
          <p:cNvSpPr>
            <a:spLocks noChangeArrowheads="1"/>
          </p:cNvSpPr>
          <p:nvPr/>
        </p:nvSpPr>
        <p:spPr bwMode="auto">
          <a:xfrm>
            <a:off x="1101452" y="152516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9" name="Oval 176"/>
          <p:cNvSpPr>
            <a:spLocks noChangeArrowheads="1"/>
          </p:cNvSpPr>
          <p:nvPr/>
        </p:nvSpPr>
        <p:spPr bwMode="auto">
          <a:xfrm>
            <a:off x="1101452" y="152516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0" name="Oval 176"/>
          <p:cNvSpPr>
            <a:spLocks noChangeArrowheads="1"/>
          </p:cNvSpPr>
          <p:nvPr/>
        </p:nvSpPr>
        <p:spPr bwMode="auto">
          <a:xfrm>
            <a:off x="1101452" y="152516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1" name="Oval 176"/>
          <p:cNvSpPr>
            <a:spLocks noChangeArrowheads="1"/>
          </p:cNvSpPr>
          <p:nvPr/>
        </p:nvSpPr>
        <p:spPr bwMode="auto">
          <a:xfrm>
            <a:off x="1101452" y="152516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2" name="Oval 176"/>
          <p:cNvSpPr>
            <a:spLocks noChangeArrowheads="1"/>
          </p:cNvSpPr>
          <p:nvPr/>
        </p:nvSpPr>
        <p:spPr bwMode="auto">
          <a:xfrm>
            <a:off x="1101452" y="152516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3" name="Oval 176"/>
          <p:cNvSpPr>
            <a:spLocks noChangeArrowheads="1"/>
          </p:cNvSpPr>
          <p:nvPr/>
        </p:nvSpPr>
        <p:spPr bwMode="auto">
          <a:xfrm>
            <a:off x="1101452" y="152516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101452" y="152516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101452" y="152516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101452" y="152516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101452" y="152516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101452" y="152516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2232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5122" y="508246"/>
            <a:ext cx="5212810" cy="23043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718" y="769815"/>
            <a:ext cx="5581650" cy="17811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14249" y="3589308"/>
            <a:ext cx="1070718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 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</a:t>
            </a:r>
            <a:r>
              <a:rPr lang="en-US" sz="3600" b="1" dirty="0">
                <a:solidFill>
                  <a:srgbClr val="CA68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CA68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b="1" dirty="0">
                <a:solidFill>
                  <a:srgbClr val="CA68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A68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3600" b="1" dirty="0">
                <a:solidFill>
                  <a:srgbClr val="CA68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</a:t>
            </a:r>
            <a:r>
              <a:rPr lang="en-US" sz="3600" b="1" dirty="0">
                <a:solidFill>
                  <a:srgbClr val="CE02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C. </a:t>
            </a:r>
            <a:r>
              <a:rPr lang="en-US" sz="3600" b="1" dirty="0" err="1">
                <a:solidFill>
                  <a:srgbClr val="CE02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b="1" dirty="0">
                <a:solidFill>
                  <a:srgbClr val="CE02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hlinkClick r:id="" action="ppaction://noaction">
              <a:snd r:embed="rId6" name="Am-thanh-tra-loi-dung-www_nhacchuongvui_com.wav"/>
            </a:hlinkClick>
          </p:cNvPr>
          <p:cNvSpPr/>
          <p:nvPr/>
        </p:nvSpPr>
        <p:spPr>
          <a:xfrm>
            <a:off x="8830355" y="4580586"/>
            <a:ext cx="770708" cy="79013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E02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15" descr="ALRMCLO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292" y="2979708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176"/>
          <p:cNvSpPr>
            <a:spLocks noChangeArrowheads="1"/>
          </p:cNvSpPr>
          <p:nvPr/>
        </p:nvSpPr>
        <p:spPr bwMode="auto">
          <a:xfrm>
            <a:off x="8059623" y="334764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Oval 176"/>
          <p:cNvSpPr>
            <a:spLocks noChangeArrowheads="1"/>
          </p:cNvSpPr>
          <p:nvPr/>
        </p:nvSpPr>
        <p:spPr bwMode="auto">
          <a:xfrm>
            <a:off x="8059623" y="333458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0" name="Oval 176"/>
          <p:cNvSpPr>
            <a:spLocks noChangeArrowheads="1"/>
          </p:cNvSpPr>
          <p:nvPr/>
        </p:nvSpPr>
        <p:spPr bwMode="auto">
          <a:xfrm>
            <a:off x="8050989" y="334764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Oval 176"/>
          <p:cNvSpPr>
            <a:spLocks noChangeArrowheads="1"/>
          </p:cNvSpPr>
          <p:nvPr/>
        </p:nvSpPr>
        <p:spPr bwMode="auto">
          <a:xfrm>
            <a:off x="8059623" y="3361796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" name="Oval 176"/>
          <p:cNvSpPr>
            <a:spLocks noChangeArrowheads="1"/>
          </p:cNvSpPr>
          <p:nvPr/>
        </p:nvSpPr>
        <p:spPr bwMode="auto">
          <a:xfrm>
            <a:off x="8043373" y="337594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" name="Oval 176"/>
          <p:cNvSpPr>
            <a:spLocks noChangeArrowheads="1"/>
          </p:cNvSpPr>
          <p:nvPr/>
        </p:nvSpPr>
        <p:spPr bwMode="auto">
          <a:xfrm>
            <a:off x="8050989" y="3366874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54981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5122" y="508246"/>
            <a:ext cx="5212810" cy="23043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718" y="769815"/>
            <a:ext cx="5581650" cy="17811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5245" y="3505426"/>
            <a:ext cx="105112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</a:t>
            </a:r>
            <a:r>
              <a:rPr lang="en-US" sz="3200" b="1" dirty="0">
                <a:solidFill>
                  <a:srgbClr val="CA68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CA68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rgbClr val="CA68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A68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3200" b="1" dirty="0">
                <a:solidFill>
                  <a:srgbClr val="CA68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627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</a:t>
            </a:r>
            <a:r>
              <a:rPr lang="en-US" sz="3200" b="1" dirty="0">
                <a:solidFill>
                  <a:srgbClr val="CE02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>
                <a:solidFill>
                  <a:srgbClr val="CE02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rgbClr val="CE02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hlinkClick r:id="" action="ppaction://noaction">
              <a:snd r:embed="rId6" name="Am-thanh-tra-loi-dung-www_nhacchuongvui_com.wav"/>
            </a:hlinkClick>
          </p:cNvPr>
          <p:cNvSpPr/>
          <p:nvPr/>
        </p:nvSpPr>
        <p:spPr>
          <a:xfrm>
            <a:off x="405220" y="4297120"/>
            <a:ext cx="849085" cy="79683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15" descr="ALRMCLO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869" y="3077920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176"/>
          <p:cNvSpPr>
            <a:spLocks noChangeArrowheads="1"/>
          </p:cNvSpPr>
          <p:nvPr/>
        </p:nvSpPr>
        <p:spPr bwMode="auto">
          <a:xfrm>
            <a:off x="10437200" y="344585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" name="Oval 176"/>
          <p:cNvSpPr>
            <a:spLocks noChangeArrowheads="1"/>
          </p:cNvSpPr>
          <p:nvPr/>
        </p:nvSpPr>
        <p:spPr bwMode="auto">
          <a:xfrm>
            <a:off x="10437200" y="343279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" name="Oval 176"/>
          <p:cNvSpPr>
            <a:spLocks noChangeArrowheads="1"/>
          </p:cNvSpPr>
          <p:nvPr/>
        </p:nvSpPr>
        <p:spPr bwMode="auto">
          <a:xfrm>
            <a:off x="10428566" y="344585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Oval 176"/>
          <p:cNvSpPr>
            <a:spLocks noChangeArrowheads="1"/>
          </p:cNvSpPr>
          <p:nvPr/>
        </p:nvSpPr>
        <p:spPr bwMode="auto">
          <a:xfrm>
            <a:off x="10437200" y="346000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Oval 176"/>
          <p:cNvSpPr>
            <a:spLocks noChangeArrowheads="1"/>
          </p:cNvSpPr>
          <p:nvPr/>
        </p:nvSpPr>
        <p:spPr bwMode="auto">
          <a:xfrm>
            <a:off x="10420950" y="347415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Oval 176"/>
          <p:cNvSpPr>
            <a:spLocks noChangeArrowheads="1"/>
          </p:cNvSpPr>
          <p:nvPr/>
        </p:nvSpPr>
        <p:spPr bwMode="auto">
          <a:xfrm>
            <a:off x="10428566" y="3465086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38645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" action="ppaction://noaction">
              <a:snd r:embed="rId4" name="Am-thanh-tra-loi-dung-www_nhacchuongvui_com.wav"/>
            </a:hlinkClick>
          </p:cNvPr>
          <p:cNvSpPr/>
          <p:nvPr/>
        </p:nvSpPr>
        <p:spPr>
          <a:xfrm>
            <a:off x="833481" y="3597391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+ 7 + 9 = 18 (con)</a:t>
            </a:r>
          </a:p>
          <a:p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18 con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5122" y="508246"/>
            <a:ext cx="5212810" cy="23043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718" y="769815"/>
            <a:ext cx="5581650" cy="17811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9303" y="2812561"/>
            <a:ext cx="72890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E02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b="1" dirty="0" err="1">
                <a:solidFill>
                  <a:srgbClr val="CE02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CE02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E02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b="1" dirty="0">
                <a:solidFill>
                  <a:srgbClr val="CE02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E02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CE02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E02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solidFill>
                  <a:srgbClr val="CE02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E02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CE02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CE02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rgbClr val="CE02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3200" b="1" dirty="0">
                <a:solidFill>
                  <a:srgbClr val="CE02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CE02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rgbClr val="CE02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>
              <a:solidFill>
                <a:srgbClr val="CE027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15" descr="ALRMCLO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875" y="4382221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176"/>
          <p:cNvSpPr>
            <a:spLocks noChangeArrowheads="1"/>
          </p:cNvSpPr>
          <p:nvPr/>
        </p:nvSpPr>
        <p:spPr bwMode="auto">
          <a:xfrm>
            <a:off x="8795475" y="47632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8" name="Oval 176"/>
          <p:cNvSpPr>
            <a:spLocks noChangeArrowheads="1"/>
          </p:cNvSpPr>
          <p:nvPr/>
        </p:nvSpPr>
        <p:spPr bwMode="auto">
          <a:xfrm>
            <a:off x="8795475" y="47632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9" name="Oval 176"/>
          <p:cNvSpPr>
            <a:spLocks noChangeArrowheads="1"/>
          </p:cNvSpPr>
          <p:nvPr/>
        </p:nvSpPr>
        <p:spPr bwMode="auto">
          <a:xfrm>
            <a:off x="8795475" y="47632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0" name="Oval 176"/>
          <p:cNvSpPr>
            <a:spLocks noChangeArrowheads="1"/>
          </p:cNvSpPr>
          <p:nvPr/>
        </p:nvSpPr>
        <p:spPr bwMode="auto">
          <a:xfrm>
            <a:off x="8795475" y="47632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1" name="Oval 176"/>
          <p:cNvSpPr>
            <a:spLocks noChangeArrowheads="1"/>
          </p:cNvSpPr>
          <p:nvPr/>
        </p:nvSpPr>
        <p:spPr bwMode="auto">
          <a:xfrm>
            <a:off x="8795475" y="47632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2" name="Oval 176"/>
          <p:cNvSpPr>
            <a:spLocks noChangeArrowheads="1"/>
          </p:cNvSpPr>
          <p:nvPr/>
        </p:nvSpPr>
        <p:spPr bwMode="auto">
          <a:xfrm>
            <a:off x="8795475" y="47632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3" name="Oval 176"/>
          <p:cNvSpPr>
            <a:spLocks noChangeArrowheads="1"/>
          </p:cNvSpPr>
          <p:nvPr/>
        </p:nvSpPr>
        <p:spPr bwMode="auto">
          <a:xfrm>
            <a:off x="8795475" y="47632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4" name="Oval 176"/>
          <p:cNvSpPr>
            <a:spLocks noChangeArrowheads="1"/>
          </p:cNvSpPr>
          <p:nvPr/>
        </p:nvSpPr>
        <p:spPr bwMode="auto">
          <a:xfrm>
            <a:off x="8795475" y="47632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" name="Oval 176"/>
          <p:cNvSpPr>
            <a:spLocks noChangeArrowheads="1"/>
          </p:cNvSpPr>
          <p:nvPr/>
        </p:nvSpPr>
        <p:spPr bwMode="auto">
          <a:xfrm>
            <a:off x="8795475" y="47632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6" name="Oval 176"/>
          <p:cNvSpPr>
            <a:spLocks noChangeArrowheads="1"/>
          </p:cNvSpPr>
          <p:nvPr/>
        </p:nvSpPr>
        <p:spPr bwMode="auto">
          <a:xfrm>
            <a:off x="8795475" y="47632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7" name="Oval 176"/>
          <p:cNvSpPr>
            <a:spLocks noChangeArrowheads="1"/>
          </p:cNvSpPr>
          <p:nvPr/>
        </p:nvSpPr>
        <p:spPr bwMode="auto">
          <a:xfrm>
            <a:off x="8795475" y="47632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8" name="Oval 176"/>
          <p:cNvSpPr>
            <a:spLocks noChangeArrowheads="1"/>
          </p:cNvSpPr>
          <p:nvPr/>
        </p:nvSpPr>
        <p:spPr bwMode="auto">
          <a:xfrm>
            <a:off x="8795475" y="47632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9" name="Oval 176"/>
          <p:cNvSpPr>
            <a:spLocks noChangeArrowheads="1"/>
          </p:cNvSpPr>
          <p:nvPr/>
        </p:nvSpPr>
        <p:spPr bwMode="auto">
          <a:xfrm>
            <a:off x="8795475" y="47632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Oval 176"/>
          <p:cNvSpPr>
            <a:spLocks noChangeArrowheads="1"/>
          </p:cNvSpPr>
          <p:nvPr/>
        </p:nvSpPr>
        <p:spPr bwMode="auto">
          <a:xfrm>
            <a:off x="8795475" y="47632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1" name="Oval 176"/>
          <p:cNvSpPr>
            <a:spLocks noChangeArrowheads="1"/>
          </p:cNvSpPr>
          <p:nvPr/>
        </p:nvSpPr>
        <p:spPr bwMode="auto">
          <a:xfrm>
            <a:off x="8795475" y="47632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Oval 176"/>
          <p:cNvSpPr>
            <a:spLocks noChangeArrowheads="1"/>
          </p:cNvSpPr>
          <p:nvPr/>
        </p:nvSpPr>
        <p:spPr bwMode="auto">
          <a:xfrm>
            <a:off x="8795475" y="47632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82519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0193" y="185546"/>
            <a:ext cx="70823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.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12395" y="260694"/>
            <a:ext cx="627798" cy="55397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3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908" y="831877"/>
            <a:ext cx="5638800" cy="23050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3673" y="3136927"/>
            <a:ext cx="80554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a) Mai gấp được bao nhiêu con hạc giấy mỗi màu?</a:t>
            </a:r>
            <a:br>
              <a:rPr lang="vi-VN" sz="2800" b="1" dirty="0">
                <a:solidFill>
                  <a:srgbClr val="FF0000"/>
                </a:solidFill>
                <a:latin typeface="+mj-lt"/>
              </a:rPr>
            </a:br>
            <a:r>
              <a:rPr lang="vi-VN" sz="2800" b="1" dirty="0">
                <a:solidFill>
                  <a:srgbClr val="FF0000"/>
                </a:solidFill>
                <a:latin typeface="+mj-lt"/>
              </a:rPr>
              <a:t/>
            </a:r>
            <a:br>
              <a:rPr lang="vi-VN" sz="2800" b="1" dirty="0">
                <a:solidFill>
                  <a:srgbClr val="FF0000"/>
                </a:solidFill>
                <a:latin typeface="+mj-lt"/>
              </a:rPr>
            </a:b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4496" y="3805472"/>
            <a:ext cx="5600700" cy="25812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48995" y="4023360"/>
            <a:ext cx="574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26693" y="4772943"/>
            <a:ext cx="574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21958" y="5470882"/>
            <a:ext cx="574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15" descr="ALRMCLO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78" y="1366197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76"/>
          <p:cNvSpPr>
            <a:spLocks noChangeArrowheads="1"/>
          </p:cNvSpPr>
          <p:nvPr/>
        </p:nvSpPr>
        <p:spPr bwMode="auto">
          <a:xfrm>
            <a:off x="1127578" y="174719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3" name="Oval 176"/>
          <p:cNvSpPr>
            <a:spLocks noChangeArrowheads="1"/>
          </p:cNvSpPr>
          <p:nvPr/>
        </p:nvSpPr>
        <p:spPr bwMode="auto">
          <a:xfrm>
            <a:off x="1127578" y="174719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4" name="Oval 176"/>
          <p:cNvSpPr>
            <a:spLocks noChangeArrowheads="1"/>
          </p:cNvSpPr>
          <p:nvPr/>
        </p:nvSpPr>
        <p:spPr bwMode="auto">
          <a:xfrm>
            <a:off x="1127578" y="174719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5" name="Oval 176"/>
          <p:cNvSpPr>
            <a:spLocks noChangeArrowheads="1"/>
          </p:cNvSpPr>
          <p:nvPr/>
        </p:nvSpPr>
        <p:spPr bwMode="auto">
          <a:xfrm>
            <a:off x="1127578" y="174719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6" name="Oval 176"/>
          <p:cNvSpPr>
            <a:spLocks noChangeArrowheads="1"/>
          </p:cNvSpPr>
          <p:nvPr/>
        </p:nvSpPr>
        <p:spPr bwMode="auto">
          <a:xfrm>
            <a:off x="1127578" y="174719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7" name="Oval 176"/>
          <p:cNvSpPr>
            <a:spLocks noChangeArrowheads="1"/>
          </p:cNvSpPr>
          <p:nvPr/>
        </p:nvSpPr>
        <p:spPr bwMode="auto">
          <a:xfrm>
            <a:off x="1127578" y="174719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8" name="Oval 176"/>
          <p:cNvSpPr>
            <a:spLocks noChangeArrowheads="1"/>
          </p:cNvSpPr>
          <p:nvPr/>
        </p:nvSpPr>
        <p:spPr bwMode="auto">
          <a:xfrm>
            <a:off x="1127578" y="174719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9" name="Oval 176"/>
          <p:cNvSpPr>
            <a:spLocks noChangeArrowheads="1"/>
          </p:cNvSpPr>
          <p:nvPr/>
        </p:nvSpPr>
        <p:spPr bwMode="auto">
          <a:xfrm>
            <a:off x="1127578" y="174719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0" name="Oval 176"/>
          <p:cNvSpPr>
            <a:spLocks noChangeArrowheads="1"/>
          </p:cNvSpPr>
          <p:nvPr/>
        </p:nvSpPr>
        <p:spPr bwMode="auto">
          <a:xfrm>
            <a:off x="1127578" y="174719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1" name="Oval 176"/>
          <p:cNvSpPr>
            <a:spLocks noChangeArrowheads="1"/>
          </p:cNvSpPr>
          <p:nvPr/>
        </p:nvSpPr>
        <p:spPr bwMode="auto">
          <a:xfrm>
            <a:off x="1127578" y="174719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2" name="Oval 176"/>
          <p:cNvSpPr>
            <a:spLocks noChangeArrowheads="1"/>
          </p:cNvSpPr>
          <p:nvPr/>
        </p:nvSpPr>
        <p:spPr bwMode="auto">
          <a:xfrm>
            <a:off x="1127578" y="174719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3" name="Oval 176"/>
          <p:cNvSpPr>
            <a:spLocks noChangeArrowheads="1"/>
          </p:cNvSpPr>
          <p:nvPr/>
        </p:nvSpPr>
        <p:spPr bwMode="auto">
          <a:xfrm>
            <a:off x="1127578" y="174719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4" name="Oval 176"/>
          <p:cNvSpPr>
            <a:spLocks noChangeArrowheads="1"/>
          </p:cNvSpPr>
          <p:nvPr/>
        </p:nvSpPr>
        <p:spPr bwMode="auto">
          <a:xfrm>
            <a:off x="1127578" y="174719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5" name="Oval 176"/>
          <p:cNvSpPr>
            <a:spLocks noChangeArrowheads="1"/>
          </p:cNvSpPr>
          <p:nvPr/>
        </p:nvSpPr>
        <p:spPr bwMode="auto">
          <a:xfrm>
            <a:off x="1127578" y="174719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6" name="Oval 176"/>
          <p:cNvSpPr>
            <a:spLocks noChangeArrowheads="1"/>
          </p:cNvSpPr>
          <p:nvPr/>
        </p:nvSpPr>
        <p:spPr bwMode="auto">
          <a:xfrm>
            <a:off x="1127578" y="174719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7" name="Oval 176"/>
          <p:cNvSpPr>
            <a:spLocks noChangeArrowheads="1"/>
          </p:cNvSpPr>
          <p:nvPr/>
        </p:nvSpPr>
        <p:spPr bwMode="auto">
          <a:xfrm>
            <a:off x="1127578" y="174719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34795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4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5641" y="3520136"/>
            <a:ext cx="731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5641" y="5103674"/>
            <a:ext cx="7315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Hạc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40193" y="185546"/>
            <a:ext cx="70823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.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12395" y="260694"/>
            <a:ext cx="627798" cy="55397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3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908" y="831877"/>
            <a:ext cx="5638800" cy="2305050"/>
          </a:xfrm>
          <a:prstGeom prst="rect">
            <a:avLst/>
          </a:prstGeom>
        </p:spPr>
      </p:pic>
      <p:pic>
        <p:nvPicPr>
          <p:cNvPr id="8" name="Picture 7">
            <a:hlinkClick r:id="" action="ppaction://noaction">
              <a:snd r:embed="rId5" name="Am-thanh-tra-loi-dung-www_nhacchuongvui_com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5862" y="3520136"/>
            <a:ext cx="1062446" cy="869274"/>
          </a:xfrm>
          <a:prstGeom prst="rect">
            <a:avLst/>
          </a:prstGeom>
        </p:spPr>
      </p:pic>
      <p:pic>
        <p:nvPicPr>
          <p:cNvPr id="9" name="Picture 8">
            <a:hlinkClick r:id="" action="ppaction://noaction">
              <a:snd r:embed="rId5" name="Am-thanh-tra-loi-dung-www_nhacchuongvui_com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5186" y="4959983"/>
            <a:ext cx="1310676" cy="10966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598" y="1197877"/>
            <a:ext cx="4229100" cy="2057400"/>
          </a:xfrm>
          <a:prstGeom prst="rect">
            <a:avLst/>
          </a:prstGeom>
        </p:spPr>
      </p:pic>
      <p:pic>
        <p:nvPicPr>
          <p:cNvPr id="27" name="Picture 115" descr="ALRMCLO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869" y="3077920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Oval 176"/>
          <p:cNvSpPr>
            <a:spLocks noChangeArrowheads="1"/>
          </p:cNvSpPr>
          <p:nvPr/>
        </p:nvSpPr>
        <p:spPr bwMode="auto">
          <a:xfrm>
            <a:off x="10437200" y="344585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9" name="Oval 176"/>
          <p:cNvSpPr>
            <a:spLocks noChangeArrowheads="1"/>
          </p:cNvSpPr>
          <p:nvPr/>
        </p:nvSpPr>
        <p:spPr bwMode="auto">
          <a:xfrm>
            <a:off x="10437200" y="343279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0" name="Oval 176"/>
          <p:cNvSpPr>
            <a:spLocks noChangeArrowheads="1"/>
          </p:cNvSpPr>
          <p:nvPr/>
        </p:nvSpPr>
        <p:spPr bwMode="auto">
          <a:xfrm>
            <a:off x="10428566" y="344585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1" name="Oval 176"/>
          <p:cNvSpPr>
            <a:spLocks noChangeArrowheads="1"/>
          </p:cNvSpPr>
          <p:nvPr/>
        </p:nvSpPr>
        <p:spPr bwMode="auto">
          <a:xfrm>
            <a:off x="10437200" y="346000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2" name="Oval 176"/>
          <p:cNvSpPr>
            <a:spLocks noChangeArrowheads="1"/>
          </p:cNvSpPr>
          <p:nvPr/>
        </p:nvSpPr>
        <p:spPr bwMode="auto">
          <a:xfrm>
            <a:off x="10420950" y="347415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3" name="Oval 176"/>
          <p:cNvSpPr>
            <a:spLocks noChangeArrowheads="1"/>
          </p:cNvSpPr>
          <p:nvPr/>
        </p:nvSpPr>
        <p:spPr bwMode="auto">
          <a:xfrm>
            <a:off x="10428566" y="3465086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1541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298</Words>
  <Application>Microsoft Office PowerPoint</Application>
  <PresentationFormat>Widescreen</PresentationFormat>
  <Paragraphs>140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.VnBlack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36</cp:revision>
  <dcterms:created xsi:type="dcterms:W3CDTF">2022-03-21T12:27:51Z</dcterms:created>
  <dcterms:modified xsi:type="dcterms:W3CDTF">2022-03-27T14:13:02Z</dcterms:modified>
</cp:coreProperties>
</file>