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83" r:id="rId2"/>
    <p:sldId id="258" r:id="rId3"/>
    <p:sldId id="265" r:id="rId4"/>
    <p:sldId id="296" r:id="rId5"/>
    <p:sldId id="297" r:id="rId6"/>
    <p:sldId id="300" r:id="rId7"/>
    <p:sldId id="293" r:id="rId8"/>
    <p:sldId id="298" r:id="rId9"/>
    <p:sldId id="299" r:id="rId10"/>
    <p:sldId id="301" r:id="rId11"/>
    <p:sldId id="302" r:id="rId12"/>
    <p:sldId id="303" r:id="rId13"/>
    <p:sldId id="306" r:id="rId14"/>
    <p:sldId id="307" r:id="rId15"/>
    <p:sldId id="308" r:id="rId16"/>
    <p:sldId id="309" r:id="rId17"/>
  </p:sldIdLst>
  <p:sldSz cx="12192000" cy="6858000"/>
  <p:notesSz cx="6858000" cy="9144000"/>
  <p:embeddedFontLst>
    <p:embeddedFont>
      <p:font typeface="LNTH-Pixie Ring" panose="020B0604020202020204" charset="-128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iny" panose="02000903060500060000" pitchFamily="2" charset="0"/>
      <p:regular r:id="rId24"/>
    </p:embeddedFont>
    <p:embeddedFont>
      <p:font typeface="HP001 5 hàng" panose="020B0603050302020204" pitchFamily="34" charset="0"/>
      <p:regular r:id="rId25"/>
      <p:bold r:id="rId26"/>
    </p:embeddedFont>
    <p:embeddedFont>
      <p:font typeface="LNTH-No Virus" panose="020B0604020202020204" charset="0"/>
      <p:regular r:id="rId27"/>
    </p:embeddedFont>
    <p:embeddedFont>
      <p:font typeface="Pacifico" panose="00000500000000000000" pitchFamily="2" charset="0"/>
      <p:regular r:id="rId28"/>
    </p:embeddedFont>
    <p:embeddedFont>
      <p:font typeface="SVN-Carington" panose="02040603050506020204" pitchFamily="18" charset="0"/>
      <p:regular r:id="rId29"/>
    </p:embeddedFont>
    <p:embeddedFont>
      <p:font typeface="SVN-Lobster" panose="02040603050506020204" pitchFamily="18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0066"/>
    <a:srgbClr val="FF3399"/>
    <a:srgbClr val="2642B2"/>
    <a:srgbClr val="FF0000"/>
    <a:srgbClr val="FF6600"/>
    <a:srgbClr val="009900"/>
    <a:srgbClr val="FF3300"/>
    <a:srgbClr val="0066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44" autoAdjust="0"/>
  </p:normalViewPr>
  <p:slideViewPr>
    <p:cSldViewPr snapToGrid="0">
      <p:cViewPr>
        <p:scale>
          <a:sx n="50" d="100"/>
          <a:sy n="50" d="100"/>
        </p:scale>
        <p:origin x="150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B77BD-AFDF-44DF-B53E-AE1E36E2D824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BA1C1-2631-4042-B003-3E9CF4EBA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6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25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69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7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41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28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Mắt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bão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– hay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còn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gọi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là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tâm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bão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được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sinh ra khi cơn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bão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dần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dần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hình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thành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các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mây dông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tập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hợp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nhiều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hơn,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tạo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ra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những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dải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mây mưa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và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chúng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bắt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đầu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quay xung quanh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một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 tâm ở </a:t>
            </a:r>
            <a:r>
              <a:rPr lang="vi-VN" b="0" i="0" dirty="0" err="1">
                <a:solidFill>
                  <a:srgbClr val="222222"/>
                </a:solidFill>
                <a:effectLst/>
                <a:latin typeface="-apple-system"/>
              </a:rPr>
              <a:t>giữa</a:t>
            </a:r>
            <a:r>
              <a:rPr lang="vi-VN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737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3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4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6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90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9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6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81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6ECF8-F6F8-4DA2-A6B7-8ED7990CAD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8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9685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3235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696200" y="1739900"/>
            <a:ext cx="2552700" cy="3111500"/>
          </a:xfrm>
          <a:custGeom>
            <a:avLst/>
            <a:gdLst>
              <a:gd name="connsiteX0" fmla="*/ 425459 w 2552700"/>
              <a:gd name="connsiteY0" fmla="*/ 0 h 3111500"/>
              <a:gd name="connsiteX1" fmla="*/ 2127241 w 2552700"/>
              <a:gd name="connsiteY1" fmla="*/ 0 h 3111500"/>
              <a:gd name="connsiteX2" fmla="*/ 2552700 w 2552700"/>
              <a:gd name="connsiteY2" fmla="*/ 425459 h 3111500"/>
              <a:gd name="connsiteX3" fmla="*/ 2552700 w 2552700"/>
              <a:gd name="connsiteY3" fmla="*/ 2686041 h 3111500"/>
              <a:gd name="connsiteX4" fmla="*/ 2127241 w 2552700"/>
              <a:gd name="connsiteY4" fmla="*/ 3111500 h 3111500"/>
              <a:gd name="connsiteX5" fmla="*/ 425459 w 2552700"/>
              <a:gd name="connsiteY5" fmla="*/ 3111500 h 3111500"/>
              <a:gd name="connsiteX6" fmla="*/ 0 w 2552700"/>
              <a:gd name="connsiteY6" fmla="*/ 2686041 h 3111500"/>
              <a:gd name="connsiteX7" fmla="*/ 0 w 2552700"/>
              <a:gd name="connsiteY7" fmla="*/ 425459 h 3111500"/>
              <a:gd name="connsiteX8" fmla="*/ 425459 w 2552700"/>
              <a:gd name="connsiteY8" fmla="*/ 0 h 311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0" h="3111500">
                <a:moveTo>
                  <a:pt x="425459" y="0"/>
                </a:moveTo>
                <a:lnTo>
                  <a:pt x="2127241" y="0"/>
                </a:lnTo>
                <a:cubicBezTo>
                  <a:pt x="2362216" y="0"/>
                  <a:pt x="2552700" y="190484"/>
                  <a:pt x="2552700" y="425459"/>
                </a:cubicBezTo>
                <a:lnTo>
                  <a:pt x="2552700" y="2686041"/>
                </a:lnTo>
                <a:cubicBezTo>
                  <a:pt x="2552700" y="2921016"/>
                  <a:pt x="2362216" y="3111500"/>
                  <a:pt x="2127241" y="3111500"/>
                </a:cubicBezTo>
                <a:lnTo>
                  <a:pt x="425459" y="3111500"/>
                </a:lnTo>
                <a:cubicBezTo>
                  <a:pt x="190484" y="3111500"/>
                  <a:pt x="0" y="2921016"/>
                  <a:pt x="0" y="2686041"/>
                </a:cubicBezTo>
                <a:lnTo>
                  <a:pt x="0" y="425459"/>
                </a:lnTo>
                <a:cubicBezTo>
                  <a:pt x="0" y="190484"/>
                  <a:pt x="190484" y="0"/>
                  <a:pt x="425459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2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1557422" y="1847566"/>
            <a:ext cx="5531741" cy="3655077"/>
          </a:xfrm>
          <a:custGeom>
            <a:avLst/>
            <a:gdLst>
              <a:gd name="connsiteX0" fmla="*/ 3372352 w 5531741"/>
              <a:gd name="connsiteY0" fmla="*/ 11 h 3655077"/>
              <a:gd name="connsiteX1" fmla="*/ 3714618 w 5531741"/>
              <a:gd name="connsiteY1" fmla="*/ 103117 h 3655077"/>
              <a:gd name="connsiteX2" fmla="*/ 3813224 w 5531741"/>
              <a:gd name="connsiteY2" fmla="*/ 191986 h 3655077"/>
              <a:gd name="connsiteX3" fmla="*/ 3818119 w 5531741"/>
              <a:gd name="connsiteY3" fmla="*/ 185971 h 3655077"/>
              <a:gd name="connsiteX4" fmla="*/ 3813659 w 5531741"/>
              <a:gd name="connsiteY4" fmla="*/ 192378 h 3655077"/>
              <a:gd name="connsiteX5" fmla="*/ 3819781 w 5531741"/>
              <a:gd name="connsiteY5" fmla="*/ 197895 h 3655077"/>
              <a:gd name="connsiteX6" fmla="*/ 4539757 w 5531741"/>
              <a:gd name="connsiteY6" fmla="*/ 46430 h 3655077"/>
              <a:gd name="connsiteX7" fmla="*/ 4904860 w 5531741"/>
              <a:gd name="connsiteY7" fmla="*/ 459641 h 3655077"/>
              <a:gd name="connsiteX8" fmla="*/ 4906835 w 5531741"/>
              <a:gd name="connsiteY8" fmla="*/ 460248 h 3655077"/>
              <a:gd name="connsiteX9" fmla="*/ 4985501 w 5531741"/>
              <a:gd name="connsiteY9" fmla="*/ 484414 h 3655077"/>
              <a:gd name="connsiteX10" fmla="*/ 5373419 w 5531741"/>
              <a:gd name="connsiteY10" fmla="*/ 860674 h 3655077"/>
              <a:gd name="connsiteX11" fmla="*/ 5352446 w 5531741"/>
              <a:gd name="connsiteY11" fmla="*/ 1295534 h 3655077"/>
              <a:gd name="connsiteX12" fmla="*/ 5505649 w 5531741"/>
              <a:gd name="connsiteY12" fmla="*/ 1960427 h 3655077"/>
              <a:gd name="connsiteX13" fmla="*/ 4787975 w 5531741"/>
              <a:gd name="connsiteY13" fmla="*/ 2542440 h 3655077"/>
              <a:gd name="connsiteX14" fmla="*/ 4531061 w 5531741"/>
              <a:gd name="connsiteY14" fmla="*/ 3041152 h 3655077"/>
              <a:gd name="connsiteX15" fmla="*/ 3656348 w 5531741"/>
              <a:gd name="connsiteY15" fmla="*/ 3101535 h 3655077"/>
              <a:gd name="connsiteX16" fmla="*/ 3031261 w 5531741"/>
              <a:gd name="connsiteY16" fmla="*/ 3633568 h 3655077"/>
              <a:gd name="connsiteX17" fmla="*/ 2112174 w 5531741"/>
              <a:gd name="connsiteY17" fmla="*/ 3308817 h 3655077"/>
              <a:gd name="connsiteX18" fmla="*/ 746906 w 5531741"/>
              <a:gd name="connsiteY18" fmla="*/ 2987957 h 3655077"/>
              <a:gd name="connsiteX19" fmla="*/ 146628 w 5531741"/>
              <a:gd name="connsiteY19" fmla="*/ 2630901 h 3655077"/>
              <a:gd name="connsiteX20" fmla="*/ 274894 w 5531741"/>
              <a:gd name="connsiteY20" fmla="*/ 2148934 h 3655077"/>
              <a:gd name="connsiteX21" fmla="*/ 4040 w 5531741"/>
              <a:gd name="connsiteY21" fmla="*/ 1654451 h 3655077"/>
              <a:gd name="connsiteX22" fmla="*/ 498687 w 5531741"/>
              <a:gd name="connsiteY22" fmla="*/ 1214939 h 3655077"/>
              <a:gd name="connsiteX23" fmla="*/ 503419 w 5531741"/>
              <a:gd name="connsiteY23" fmla="*/ 1203353 h 3655077"/>
              <a:gd name="connsiteX24" fmla="*/ 723759 w 5531741"/>
              <a:gd name="connsiteY24" fmla="*/ 572204 h 3655077"/>
              <a:gd name="connsiteX25" fmla="*/ 1795666 w 5531741"/>
              <a:gd name="connsiteY25" fmla="*/ 428011 h 3655077"/>
              <a:gd name="connsiteX26" fmla="*/ 1795872 w 5531741"/>
              <a:gd name="connsiteY26" fmla="*/ 427745 h 3655077"/>
              <a:gd name="connsiteX27" fmla="*/ 1795027 w 5531741"/>
              <a:gd name="connsiteY27" fmla="*/ 427166 h 3655077"/>
              <a:gd name="connsiteX28" fmla="*/ 1795908 w 5531741"/>
              <a:gd name="connsiteY28" fmla="*/ 427698 h 3655077"/>
              <a:gd name="connsiteX29" fmla="*/ 1890196 w 5531741"/>
              <a:gd name="connsiteY29" fmla="*/ 305513 h 3655077"/>
              <a:gd name="connsiteX30" fmla="*/ 2876396 w 5531741"/>
              <a:gd name="connsiteY30" fmla="*/ 278322 h 3655077"/>
              <a:gd name="connsiteX31" fmla="*/ 2881216 w 5531741"/>
              <a:gd name="connsiteY31" fmla="*/ 271761 h 3655077"/>
              <a:gd name="connsiteX32" fmla="*/ 2951223 w 5531741"/>
              <a:gd name="connsiteY32" fmla="*/ 176471 h 3655077"/>
              <a:gd name="connsiteX33" fmla="*/ 3297511 w 5531741"/>
              <a:gd name="connsiteY33" fmla="*/ 4990 h 3655077"/>
              <a:gd name="connsiteX34" fmla="*/ 3372352 w 5531741"/>
              <a:gd name="connsiteY34" fmla="*/ 11 h 365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31741" h="3655077">
                <a:moveTo>
                  <a:pt x="3372352" y="11"/>
                </a:moveTo>
                <a:cubicBezTo>
                  <a:pt x="3496565" y="-715"/>
                  <a:pt x="3616918" y="35959"/>
                  <a:pt x="3714618" y="103117"/>
                </a:cubicBezTo>
                <a:lnTo>
                  <a:pt x="3813224" y="191986"/>
                </a:lnTo>
                <a:lnTo>
                  <a:pt x="3818119" y="185971"/>
                </a:lnTo>
                <a:lnTo>
                  <a:pt x="3813659" y="192378"/>
                </a:lnTo>
                <a:lnTo>
                  <a:pt x="3819781" y="197895"/>
                </a:lnTo>
                <a:cubicBezTo>
                  <a:pt x="3996514" y="10657"/>
                  <a:pt x="4288852" y="-50826"/>
                  <a:pt x="4539757" y="46430"/>
                </a:cubicBezTo>
                <a:cubicBezTo>
                  <a:pt x="4730940" y="120513"/>
                  <a:pt x="4868030" y="275616"/>
                  <a:pt x="4904860" y="459641"/>
                </a:cubicBezTo>
                <a:lnTo>
                  <a:pt x="4906835" y="460248"/>
                </a:lnTo>
                <a:lnTo>
                  <a:pt x="4985501" y="484414"/>
                </a:lnTo>
                <a:cubicBezTo>
                  <a:pt x="5168201" y="552282"/>
                  <a:pt x="5310757" y="688996"/>
                  <a:pt x="5373419" y="860674"/>
                </a:cubicBezTo>
                <a:cubicBezTo>
                  <a:pt x="5425467" y="1003090"/>
                  <a:pt x="5418050" y="1157769"/>
                  <a:pt x="5352446" y="1295534"/>
                </a:cubicBezTo>
                <a:cubicBezTo>
                  <a:pt x="5513706" y="1484465"/>
                  <a:pt x="5570101" y="1729381"/>
                  <a:pt x="5505649" y="1960427"/>
                </a:cubicBezTo>
                <a:cubicBezTo>
                  <a:pt x="5419968" y="2267587"/>
                  <a:pt x="5136326" y="2497618"/>
                  <a:pt x="4787975" y="2542440"/>
                </a:cubicBezTo>
                <a:cubicBezTo>
                  <a:pt x="4786313" y="2734161"/>
                  <a:pt x="4692576" y="2915988"/>
                  <a:pt x="4531061" y="3041152"/>
                </a:cubicBezTo>
                <a:cubicBezTo>
                  <a:pt x="4285655" y="3231351"/>
                  <a:pt x="3931166" y="3255792"/>
                  <a:pt x="3656348" y="3101535"/>
                </a:cubicBezTo>
                <a:cubicBezTo>
                  <a:pt x="3567470" y="3366494"/>
                  <a:pt x="3329482" y="3569040"/>
                  <a:pt x="3031261" y="3633568"/>
                </a:cubicBezTo>
                <a:cubicBezTo>
                  <a:pt x="2679842" y="3709596"/>
                  <a:pt x="2313076" y="3580034"/>
                  <a:pt x="2112174" y="3308817"/>
                </a:cubicBezTo>
                <a:cubicBezTo>
                  <a:pt x="1637988" y="3566249"/>
                  <a:pt x="1022108" y="3421550"/>
                  <a:pt x="746906" y="2987957"/>
                </a:cubicBezTo>
                <a:cubicBezTo>
                  <a:pt x="476564" y="3016457"/>
                  <a:pt x="222718" y="2865499"/>
                  <a:pt x="146628" y="2630901"/>
                </a:cubicBezTo>
                <a:cubicBezTo>
                  <a:pt x="91511" y="2461168"/>
                  <a:pt x="140234" y="2277989"/>
                  <a:pt x="274894" y="2148934"/>
                </a:cubicBezTo>
                <a:cubicBezTo>
                  <a:pt x="83838" y="2047704"/>
                  <a:pt x="-22560" y="1853445"/>
                  <a:pt x="4040" y="1654451"/>
                </a:cubicBezTo>
                <a:cubicBezTo>
                  <a:pt x="35243" y="1421460"/>
                  <a:pt x="240621" y="1238957"/>
                  <a:pt x="498687" y="1214939"/>
                </a:cubicBezTo>
                <a:cubicBezTo>
                  <a:pt x="500222" y="1211049"/>
                  <a:pt x="501884" y="1207243"/>
                  <a:pt x="503419" y="1203353"/>
                </a:cubicBezTo>
                <a:cubicBezTo>
                  <a:pt x="468763" y="973913"/>
                  <a:pt x="549584" y="742529"/>
                  <a:pt x="723759" y="572204"/>
                </a:cubicBezTo>
                <a:cubicBezTo>
                  <a:pt x="998961" y="303185"/>
                  <a:pt x="1445142" y="243225"/>
                  <a:pt x="1795666" y="428011"/>
                </a:cubicBezTo>
                <a:lnTo>
                  <a:pt x="1795872" y="427745"/>
                </a:lnTo>
                <a:lnTo>
                  <a:pt x="1795027" y="427166"/>
                </a:lnTo>
                <a:lnTo>
                  <a:pt x="1795908" y="427698"/>
                </a:lnTo>
                <a:lnTo>
                  <a:pt x="1890196" y="305513"/>
                </a:lnTo>
                <a:cubicBezTo>
                  <a:pt x="2141654" y="51875"/>
                  <a:pt x="2591955" y="25985"/>
                  <a:pt x="2876396" y="278322"/>
                </a:cubicBezTo>
                <a:lnTo>
                  <a:pt x="2881216" y="271761"/>
                </a:lnTo>
                <a:lnTo>
                  <a:pt x="2951223" y="176471"/>
                </a:lnTo>
                <a:cubicBezTo>
                  <a:pt x="3038598" y="84228"/>
                  <a:pt x="3161221" y="22370"/>
                  <a:pt x="3297511" y="4990"/>
                </a:cubicBezTo>
                <a:cubicBezTo>
                  <a:pt x="3322512" y="1798"/>
                  <a:pt x="3347509" y="156"/>
                  <a:pt x="3372352" y="11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8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765300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765300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251878" y="17907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251878" y="4000500"/>
            <a:ext cx="4174822" cy="1943100"/>
          </a:xfrm>
          <a:custGeom>
            <a:avLst/>
            <a:gdLst>
              <a:gd name="connsiteX0" fmla="*/ 323856 w 4174822"/>
              <a:gd name="connsiteY0" fmla="*/ 0 h 1943100"/>
              <a:gd name="connsiteX1" fmla="*/ 3850966 w 4174822"/>
              <a:gd name="connsiteY1" fmla="*/ 0 h 1943100"/>
              <a:gd name="connsiteX2" fmla="*/ 4174822 w 4174822"/>
              <a:gd name="connsiteY2" fmla="*/ 323856 h 1943100"/>
              <a:gd name="connsiteX3" fmla="*/ 4174822 w 4174822"/>
              <a:gd name="connsiteY3" fmla="*/ 1619244 h 1943100"/>
              <a:gd name="connsiteX4" fmla="*/ 3850966 w 4174822"/>
              <a:gd name="connsiteY4" fmla="*/ 1943100 h 1943100"/>
              <a:gd name="connsiteX5" fmla="*/ 323856 w 4174822"/>
              <a:gd name="connsiteY5" fmla="*/ 1943100 h 1943100"/>
              <a:gd name="connsiteX6" fmla="*/ 0 w 4174822"/>
              <a:gd name="connsiteY6" fmla="*/ 1619244 h 1943100"/>
              <a:gd name="connsiteX7" fmla="*/ 0 w 4174822"/>
              <a:gd name="connsiteY7" fmla="*/ 323856 h 1943100"/>
              <a:gd name="connsiteX8" fmla="*/ 323856 w 4174822"/>
              <a:gd name="connsiteY8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822" h="1943100">
                <a:moveTo>
                  <a:pt x="323856" y="0"/>
                </a:moveTo>
                <a:lnTo>
                  <a:pt x="3850966" y="0"/>
                </a:lnTo>
                <a:cubicBezTo>
                  <a:pt x="4029827" y="0"/>
                  <a:pt x="4174822" y="144995"/>
                  <a:pt x="4174822" y="323856"/>
                </a:cubicBezTo>
                <a:lnTo>
                  <a:pt x="4174822" y="1619244"/>
                </a:lnTo>
                <a:cubicBezTo>
                  <a:pt x="4174822" y="1798105"/>
                  <a:pt x="4029827" y="1943100"/>
                  <a:pt x="3850966" y="1943100"/>
                </a:cubicBezTo>
                <a:lnTo>
                  <a:pt x="323856" y="1943100"/>
                </a:lnTo>
                <a:cubicBezTo>
                  <a:pt x="144995" y="1943100"/>
                  <a:pt x="0" y="1798105"/>
                  <a:pt x="0" y="1619244"/>
                </a:cubicBezTo>
                <a:lnTo>
                  <a:pt x="0" y="323856"/>
                </a:lnTo>
                <a:cubicBezTo>
                  <a:pt x="0" y="144995"/>
                  <a:pt x="144995" y="0"/>
                  <a:pt x="323856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06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6446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95300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61350" y="1866900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88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73103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Relationship Id="rId1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32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272457-374D-402D-ACFB-06F3E8E31E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32730" y="1341228"/>
            <a:ext cx="3148147" cy="8229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0E23C3-951B-4299-BDA5-BAD729F0FB72}"/>
              </a:ext>
            </a:extLst>
          </p:cNvPr>
          <p:cNvSpPr txBox="1"/>
          <p:nvPr/>
        </p:nvSpPr>
        <p:spPr>
          <a:xfrm>
            <a:off x="2940928" y="2169583"/>
            <a:ext cx="587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Chủ</a:t>
            </a:r>
            <a:r>
              <a:rPr lang="en-US" sz="3200" kern="0" dirty="0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điểm</a:t>
            </a:r>
            <a:r>
              <a:rPr lang="en-US" sz="3200" kern="0" dirty="0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Việt</a:t>
            </a:r>
            <a:r>
              <a:rPr lang="en-US" sz="3200" kern="0" dirty="0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 Nam </a:t>
            </a:r>
            <a:r>
              <a:rPr lang="en-US" sz="3200" kern="0" dirty="0" err="1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mến</a:t>
            </a:r>
            <a:r>
              <a:rPr lang="en-US" sz="3200" kern="0" dirty="0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3399"/>
                </a:solidFill>
                <a:latin typeface="Pacifico" panose="00000500000000000000" pitchFamily="2" charset="0"/>
                <a:cs typeface="Arial"/>
                <a:sym typeface="Arial"/>
              </a:rPr>
              <a:t>yêu</a:t>
            </a:r>
            <a:endParaRPr lang="en-US" sz="3200" kern="0" dirty="0">
              <a:solidFill>
                <a:srgbClr val="FF3399"/>
              </a:solidFill>
              <a:latin typeface="Pacifico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007F6-3342-4B87-91EF-C3764BE97C53}"/>
              </a:ext>
            </a:extLst>
          </p:cNvPr>
          <p:cNvSpPr txBox="1"/>
          <p:nvPr/>
        </p:nvSpPr>
        <p:spPr>
          <a:xfrm>
            <a:off x="4182989" y="2827704"/>
            <a:ext cx="357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2727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FF2727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3200" kern="0" dirty="0" err="1">
                <a:solidFill>
                  <a:srgbClr val="FF2727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3200" kern="0" dirty="0">
                <a:solidFill>
                  <a:srgbClr val="FF2727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C0C19C-0408-49D7-9667-04DBCECE9F95}"/>
              </a:ext>
            </a:extLst>
          </p:cNvPr>
          <p:cNvSpPr txBox="1"/>
          <p:nvPr/>
        </p:nvSpPr>
        <p:spPr>
          <a:xfrm>
            <a:off x="3765076" y="858471"/>
            <a:ext cx="52101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dirty="0" err="1">
                <a:solidFill>
                  <a:srgbClr val="B001B9"/>
                </a:solidFill>
                <a:latin typeface="Coiny" panose="02000903060500060000" pitchFamily="2" charset="0"/>
              </a:rPr>
              <a:t>Thứ</a:t>
            </a:r>
            <a:r>
              <a:rPr lang="vi-VN" sz="2500" dirty="0">
                <a:solidFill>
                  <a:srgbClr val="B001B9"/>
                </a:solidFill>
                <a:latin typeface="Coiny" panose="02000903060500060000" pitchFamily="2" charset="0"/>
              </a:rPr>
              <a:t>… </a:t>
            </a:r>
            <a:r>
              <a:rPr lang="vi-VN" sz="2500" dirty="0" err="1">
                <a:solidFill>
                  <a:srgbClr val="B001B9"/>
                </a:solidFill>
                <a:latin typeface="Coiny" panose="02000903060500060000" pitchFamily="2" charset="0"/>
              </a:rPr>
              <a:t>ngày</a:t>
            </a:r>
            <a:r>
              <a:rPr lang="vi-VN" sz="2500" dirty="0">
                <a:solidFill>
                  <a:srgbClr val="B001B9"/>
                </a:solidFill>
                <a:latin typeface="Coiny" panose="02000903060500060000" pitchFamily="2" charset="0"/>
              </a:rPr>
              <a:t>… </a:t>
            </a:r>
            <a:r>
              <a:rPr lang="vi-VN" sz="2500" dirty="0" err="1">
                <a:solidFill>
                  <a:srgbClr val="B001B9"/>
                </a:solidFill>
                <a:latin typeface="Coiny" panose="02000903060500060000" pitchFamily="2" charset="0"/>
              </a:rPr>
              <a:t>tháng</a:t>
            </a:r>
            <a:r>
              <a:rPr lang="vi-VN" sz="2500" dirty="0">
                <a:solidFill>
                  <a:srgbClr val="B001B9"/>
                </a:solidFill>
                <a:latin typeface="Coiny" panose="02000903060500060000" pitchFamily="2" charset="0"/>
              </a:rPr>
              <a:t>… năm…</a:t>
            </a:r>
            <a:endParaRPr lang="en-US" sz="2500" dirty="0">
              <a:solidFill>
                <a:srgbClr val="B001B9"/>
              </a:solidFill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B5051-20F4-4DD1-8890-AA2D98932376}"/>
              </a:ext>
            </a:extLst>
          </p:cNvPr>
          <p:cNvSpPr txBox="1"/>
          <p:nvPr/>
        </p:nvSpPr>
        <p:spPr>
          <a:xfrm>
            <a:off x="12575256" y="2248542"/>
            <a:ext cx="100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HP001 5 hàng" panose="020B0603050302020204" pitchFamily="34" charset="0"/>
              </a:rPr>
              <a:t>ƹ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1B938E-ACFB-4B15-9BF4-2DCFD217E652}"/>
              </a:ext>
            </a:extLst>
          </p:cNvPr>
          <p:cNvGrpSpPr/>
          <p:nvPr/>
        </p:nvGrpSpPr>
        <p:grpSpPr>
          <a:xfrm>
            <a:off x="3678945" y="3265233"/>
            <a:ext cx="4834108" cy="1530229"/>
            <a:chOff x="3685075" y="3173389"/>
            <a:chExt cx="4834108" cy="15302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881944-4D17-4D58-A541-6D5B6E30DE77}"/>
                </a:ext>
              </a:extLst>
            </p:cNvPr>
            <p:cNvSpPr txBox="1"/>
            <p:nvPr/>
          </p:nvSpPr>
          <p:spPr>
            <a:xfrm>
              <a:off x="3685075" y="3227446"/>
              <a:ext cx="35260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5400" kern="0" dirty="0" err="1">
                  <a:solidFill>
                    <a:srgbClr val="002060"/>
                  </a:solidFill>
                  <a:latin typeface="SVN-Carington" panose="02040603050506020204" pitchFamily="18" charset="0"/>
                  <a:cs typeface="Arial"/>
                  <a:sym typeface="Arial"/>
                </a:rPr>
                <a:t>Viết</a:t>
              </a:r>
              <a:r>
                <a:rPr lang="en-US" sz="5400" kern="0" dirty="0">
                  <a:solidFill>
                    <a:srgbClr val="002060"/>
                  </a:solidFill>
                  <a:latin typeface="SVN-Carington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400" kern="0" dirty="0" err="1">
                  <a:solidFill>
                    <a:srgbClr val="002060"/>
                  </a:solidFill>
                  <a:latin typeface="SVN-Carington" panose="02040603050506020204" pitchFamily="18" charset="0"/>
                  <a:cs typeface="Arial"/>
                  <a:sym typeface="Arial"/>
                </a:rPr>
                <a:t>chữ</a:t>
              </a:r>
              <a:r>
                <a:rPr lang="en-US" sz="5400" kern="0" dirty="0">
                  <a:solidFill>
                    <a:srgbClr val="002060"/>
                  </a:solidFill>
                  <a:latin typeface="SVN-Carington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400" kern="0" dirty="0" err="1">
                  <a:solidFill>
                    <a:srgbClr val="002060"/>
                  </a:solidFill>
                  <a:latin typeface="SVN-Carington" panose="02040603050506020204" pitchFamily="18" charset="0"/>
                  <a:cs typeface="Arial"/>
                  <a:sym typeface="Arial"/>
                </a:rPr>
                <a:t>hoa</a:t>
              </a:r>
              <a:r>
                <a:rPr lang="en-US" sz="5400" kern="0" dirty="0">
                  <a:solidFill>
                    <a:srgbClr val="002060"/>
                  </a:solidFill>
                  <a:latin typeface="SVN-Carington" panose="02040603050506020204" pitchFamily="18" charset="0"/>
                  <a:cs typeface="Arial"/>
                  <a:sym typeface="Arial"/>
                </a:rPr>
                <a:t>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9F9890-51D1-4851-AF6F-75A2F66F7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413927">
              <a:off x="6854831" y="3173389"/>
              <a:ext cx="1664352" cy="1530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9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5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5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85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35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20">
            <a:extLst>
              <a:ext uri="{FF2B5EF4-FFF2-40B4-BE49-F238E27FC236}">
                <a16:creationId xmlns:a16="http://schemas.microsoft.com/office/drawing/2014/main" id="{E1A97B5D-A049-4D6F-A3C3-E9271A2AB3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7" y="354756"/>
            <a:ext cx="5760000" cy="769441"/>
          </a:xfrm>
          <a:custGeom>
            <a:avLst/>
            <a:gdLst>
              <a:gd name="connsiteX0" fmla="*/ 0 w 5760000"/>
              <a:gd name="connsiteY0" fmla="*/ 74913 h 769441"/>
              <a:gd name="connsiteX1" fmla="*/ 74913 w 5760000"/>
              <a:gd name="connsiteY1" fmla="*/ 0 h 769441"/>
              <a:gd name="connsiteX2" fmla="*/ 523727 w 5760000"/>
              <a:gd name="connsiteY2" fmla="*/ 0 h 769441"/>
              <a:gd name="connsiteX3" fmla="*/ 972541 w 5760000"/>
              <a:gd name="connsiteY3" fmla="*/ 0 h 769441"/>
              <a:gd name="connsiteX4" fmla="*/ 1533558 w 5760000"/>
              <a:gd name="connsiteY4" fmla="*/ 0 h 769441"/>
              <a:gd name="connsiteX5" fmla="*/ 2206779 w 5760000"/>
              <a:gd name="connsiteY5" fmla="*/ 0 h 769441"/>
              <a:gd name="connsiteX6" fmla="*/ 2767797 w 5760000"/>
              <a:gd name="connsiteY6" fmla="*/ 0 h 769441"/>
              <a:gd name="connsiteX7" fmla="*/ 3160509 w 5760000"/>
              <a:gd name="connsiteY7" fmla="*/ 0 h 769441"/>
              <a:gd name="connsiteX8" fmla="*/ 3665424 w 5760000"/>
              <a:gd name="connsiteY8" fmla="*/ 0 h 769441"/>
              <a:gd name="connsiteX9" fmla="*/ 4226442 w 5760000"/>
              <a:gd name="connsiteY9" fmla="*/ 0 h 769441"/>
              <a:gd name="connsiteX10" fmla="*/ 4899663 w 5760000"/>
              <a:gd name="connsiteY10" fmla="*/ 0 h 769441"/>
              <a:gd name="connsiteX11" fmla="*/ 5685087 w 5760000"/>
              <a:gd name="connsiteY11" fmla="*/ 0 h 769441"/>
              <a:gd name="connsiteX12" fmla="*/ 5760000 w 5760000"/>
              <a:gd name="connsiteY12" fmla="*/ 74913 h 769441"/>
              <a:gd name="connsiteX13" fmla="*/ 5760000 w 5760000"/>
              <a:gd name="connsiteY13" fmla="*/ 384721 h 769441"/>
              <a:gd name="connsiteX14" fmla="*/ 5760000 w 5760000"/>
              <a:gd name="connsiteY14" fmla="*/ 694528 h 769441"/>
              <a:gd name="connsiteX15" fmla="*/ 5685087 w 5760000"/>
              <a:gd name="connsiteY15" fmla="*/ 769441 h 769441"/>
              <a:gd name="connsiteX16" fmla="*/ 5067968 w 5760000"/>
              <a:gd name="connsiteY16" fmla="*/ 769441 h 769441"/>
              <a:gd name="connsiteX17" fmla="*/ 4450849 w 5760000"/>
              <a:gd name="connsiteY17" fmla="*/ 769441 h 769441"/>
              <a:gd name="connsiteX18" fmla="*/ 3945933 w 5760000"/>
              <a:gd name="connsiteY18" fmla="*/ 769441 h 769441"/>
              <a:gd name="connsiteX19" fmla="*/ 3272712 w 5760000"/>
              <a:gd name="connsiteY19" fmla="*/ 769441 h 769441"/>
              <a:gd name="connsiteX20" fmla="*/ 2655593 w 5760000"/>
              <a:gd name="connsiteY20" fmla="*/ 769441 h 769441"/>
              <a:gd name="connsiteX21" fmla="*/ 2262881 w 5760000"/>
              <a:gd name="connsiteY21" fmla="*/ 769441 h 769441"/>
              <a:gd name="connsiteX22" fmla="*/ 1701863 w 5760000"/>
              <a:gd name="connsiteY22" fmla="*/ 769441 h 769441"/>
              <a:gd name="connsiteX23" fmla="*/ 1253050 w 5760000"/>
              <a:gd name="connsiteY23" fmla="*/ 769441 h 769441"/>
              <a:gd name="connsiteX24" fmla="*/ 635930 w 5760000"/>
              <a:gd name="connsiteY24" fmla="*/ 769441 h 769441"/>
              <a:gd name="connsiteX25" fmla="*/ 74913 w 5760000"/>
              <a:gd name="connsiteY25" fmla="*/ 769441 h 769441"/>
              <a:gd name="connsiteX26" fmla="*/ 0 w 5760000"/>
              <a:gd name="connsiteY26" fmla="*/ 694528 h 769441"/>
              <a:gd name="connsiteX27" fmla="*/ 0 w 5760000"/>
              <a:gd name="connsiteY27" fmla="*/ 384721 h 769441"/>
              <a:gd name="connsiteX28" fmla="*/ 0 w 5760000"/>
              <a:gd name="connsiteY28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60000" h="769441" fill="none" extrusionOk="0">
                <a:moveTo>
                  <a:pt x="0" y="74913"/>
                </a:moveTo>
                <a:cubicBezTo>
                  <a:pt x="5963" y="28727"/>
                  <a:pt x="26819" y="-8159"/>
                  <a:pt x="74913" y="0"/>
                </a:cubicBezTo>
                <a:cubicBezTo>
                  <a:pt x="186915" y="-15288"/>
                  <a:pt x="321119" y="46595"/>
                  <a:pt x="523727" y="0"/>
                </a:cubicBezTo>
                <a:cubicBezTo>
                  <a:pt x="726335" y="-46595"/>
                  <a:pt x="800869" y="47108"/>
                  <a:pt x="972541" y="0"/>
                </a:cubicBezTo>
                <a:cubicBezTo>
                  <a:pt x="1144213" y="-47108"/>
                  <a:pt x="1299331" y="14760"/>
                  <a:pt x="1533558" y="0"/>
                </a:cubicBezTo>
                <a:cubicBezTo>
                  <a:pt x="1767785" y="-14760"/>
                  <a:pt x="1976594" y="2907"/>
                  <a:pt x="2206779" y="0"/>
                </a:cubicBezTo>
                <a:cubicBezTo>
                  <a:pt x="2436964" y="-2907"/>
                  <a:pt x="2489319" y="10171"/>
                  <a:pt x="2767797" y="0"/>
                </a:cubicBezTo>
                <a:cubicBezTo>
                  <a:pt x="3046275" y="-10171"/>
                  <a:pt x="3045285" y="45936"/>
                  <a:pt x="3160509" y="0"/>
                </a:cubicBezTo>
                <a:cubicBezTo>
                  <a:pt x="3275733" y="-45936"/>
                  <a:pt x="3495715" y="57967"/>
                  <a:pt x="3665424" y="0"/>
                </a:cubicBezTo>
                <a:cubicBezTo>
                  <a:pt x="3835134" y="-57967"/>
                  <a:pt x="3990393" y="48024"/>
                  <a:pt x="4226442" y="0"/>
                </a:cubicBezTo>
                <a:cubicBezTo>
                  <a:pt x="4462491" y="-48024"/>
                  <a:pt x="4756789" y="25336"/>
                  <a:pt x="4899663" y="0"/>
                </a:cubicBezTo>
                <a:cubicBezTo>
                  <a:pt x="5042537" y="-25336"/>
                  <a:pt x="5429904" y="22142"/>
                  <a:pt x="5685087" y="0"/>
                </a:cubicBezTo>
                <a:cubicBezTo>
                  <a:pt x="5733153" y="-9322"/>
                  <a:pt x="5754845" y="40975"/>
                  <a:pt x="5760000" y="74913"/>
                </a:cubicBezTo>
                <a:cubicBezTo>
                  <a:pt x="5794406" y="159828"/>
                  <a:pt x="5736123" y="266245"/>
                  <a:pt x="5760000" y="384721"/>
                </a:cubicBezTo>
                <a:cubicBezTo>
                  <a:pt x="5783877" y="503197"/>
                  <a:pt x="5743576" y="556874"/>
                  <a:pt x="5760000" y="694528"/>
                </a:cubicBezTo>
                <a:cubicBezTo>
                  <a:pt x="5767884" y="737907"/>
                  <a:pt x="5723687" y="773631"/>
                  <a:pt x="5685087" y="769441"/>
                </a:cubicBezTo>
                <a:cubicBezTo>
                  <a:pt x="5510839" y="824905"/>
                  <a:pt x="5366500" y="741215"/>
                  <a:pt x="5067968" y="769441"/>
                </a:cubicBezTo>
                <a:cubicBezTo>
                  <a:pt x="4769436" y="797667"/>
                  <a:pt x="4703068" y="720729"/>
                  <a:pt x="4450849" y="769441"/>
                </a:cubicBezTo>
                <a:cubicBezTo>
                  <a:pt x="4198630" y="818153"/>
                  <a:pt x="4117162" y="763066"/>
                  <a:pt x="3945933" y="769441"/>
                </a:cubicBezTo>
                <a:cubicBezTo>
                  <a:pt x="3774704" y="775816"/>
                  <a:pt x="3421922" y="712072"/>
                  <a:pt x="3272712" y="769441"/>
                </a:cubicBezTo>
                <a:cubicBezTo>
                  <a:pt x="3123502" y="826810"/>
                  <a:pt x="2781608" y="768449"/>
                  <a:pt x="2655593" y="769441"/>
                </a:cubicBezTo>
                <a:cubicBezTo>
                  <a:pt x="2529578" y="770433"/>
                  <a:pt x="2350473" y="756782"/>
                  <a:pt x="2262881" y="769441"/>
                </a:cubicBezTo>
                <a:cubicBezTo>
                  <a:pt x="2175289" y="782100"/>
                  <a:pt x="1898164" y="705023"/>
                  <a:pt x="1701863" y="769441"/>
                </a:cubicBezTo>
                <a:cubicBezTo>
                  <a:pt x="1505562" y="833859"/>
                  <a:pt x="1380699" y="762756"/>
                  <a:pt x="1253050" y="769441"/>
                </a:cubicBezTo>
                <a:cubicBezTo>
                  <a:pt x="1125401" y="776126"/>
                  <a:pt x="762093" y="764707"/>
                  <a:pt x="635930" y="769441"/>
                </a:cubicBezTo>
                <a:cubicBezTo>
                  <a:pt x="509767" y="774175"/>
                  <a:pt x="315839" y="704597"/>
                  <a:pt x="74913" y="769441"/>
                </a:cubicBezTo>
                <a:cubicBezTo>
                  <a:pt x="30332" y="781055"/>
                  <a:pt x="5560" y="739901"/>
                  <a:pt x="0" y="694528"/>
                </a:cubicBezTo>
                <a:cubicBezTo>
                  <a:pt x="-15621" y="557521"/>
                  <a:pt x="14836" y="460618"/>
                  <a:pt x="0" y="384721"/>
                </a:cubicBezTo>
                <a:cubicBezTo>
                  <a:pt x="-14836" y="308824"/>
                  <a:pt x="25749" y="160793"/>
                  <a:pt x="0" y="74913"/>
                </a:cubicBezTo>
                <a:close/>
              </a:path>
              <a:path w="576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65602" y="-21935"/>
                  <a:pt x="386280" y="21355"/>
                  <a:pt x="523727" y="0"/>
                </a:cubicBezTo>
                <a:cubicBezTo>
                  <a:pt x="661174" y="-21355"/>
                  <a:pt x="777377" y="13826"/>
                  <a:pt x="916439" y="0"/>
                </a:cubicBezTo>
                <a:cubicBezTo>
                  <a:pt x="1055501" y="-13826"/>
                  <a:pt x="1349980" y="60739"/>
                  <a:pt x="1477457" y="0"/>
                </a:cubicBezTo>
                <a:cubicBezTo>
                  <a:pt x="1604934" y="-60739"/>
                  <a:pt x="1841931" y="6589"/>
                  <a:pt x="2094576" y="0"/>
                </a:cubicBezTo>
                <a:cubicBezTo>
                  <a:pt x="2347221" y="-6589"/>
                  <a:pt x="2370943" y="5732"/>
                  <a:pt x="2543390" y="0"/>
                </a:cubicBezTo>
                <a:cubicBezTo>
                  <a:pt x="2715837" y="-5732"/>
                  <a:pt x="2814986" y="29928"/>
                  <a:pt x="2992203" y="0"/>
                </a:cubicBezTo>
                <a:cubicBezTo>
                  <a:pt x="3169420" y="-29928"/>
                  <a:pt x="3200676" y="13234"/>
                  <a:pt x="3384916" y="0"/>
                </a:cubicBezTo>
                <a:cubicBezTo>
                  <a:pt x="3569156" y="-13234"/>
                  <a:pt x="3745620" y="9344"/>
                  <a:pt x="3945933" y="0"/>
                </a:cubicBezTo>
                <a:cubicBezTo>
                  <a:pt x="4146246" y="-9344"/>
                  <a:pt x="4368679" y="72384"/>
                  <a:pt x="4563052" y="0"/>
                </a:cubicBezTo>
                <a:cubicBezTo>
                  <a:pt x="4757425" y="-72384"/>
                  <a:pt x="5412347" y="16918"/>
                  <a:pt x="5685087" y="0"/>
                </a:cubicBezTo>
                <a:cubicBezTo>
                  <a:pt x="5728035" y="9804"/>
                  <a:pt x="5755211" y="33925"/>
                  <a:pt x="5760000" y="74913"/>
                </a:cubicBezTo>
                <a:cubicBezTo>
                  <a:pt x="5793740" y="179549"/>
                  <a:pt x="5732476" y="251918"/>
                  <a:pt x="5760000" y="366132"/>
                </a:cubicBezTo>
                <a:cubicBezTo>
                  <a:pt x="5787524" y="480346"/>
                  <a:pt x="5759269" y="607331"/>
                  <a:pt x="5760000" y="694528"/>
                </a:cubicBezTo>
                <a:cubicBezTo>
                  <a:pt x="5754347" y="734530"/>
                  <a:pt x="5725300" y="773967"/>
                  <a:pt x="5685087" y="769441"/>
                </a:cubicBezTo>
                <a:cubicBezTo>
                  <a:pt x="5533770" y="804070"/>
                  <a:pt x="5454359" y="762009"/>
                  <a:pt x="5292375" y="769441"/>
                </a:cubicBezTo>
                <a:cubicBezTo>
                  <a:pt x="5130391" y="776873"/>
                  <a:pt x="4951080" y="766431"/>
                  <a:pt x="4843561" y="769441"/>
                </a:cubicBezTo>
                <a:cubicBezTo>
                  <a:pt x="4736042" y="772451"/>
                  <a:pt x="4563410" y="760227"/>
                  <a:pt x="4450849" y="769441"/>
                </a:cubicBezTo>
                <a:cubicBezTo>
                  <a:pt x="4338288" y="778655"/>
                  <a:pt x="4121830" y="704892"/>
                  <a:pt x="3833730" y="769441"/>
                </a:cubicBezTo>
                <a:cubicBezTo>
                  <a:pt x="3545630" y="833990"/>
                  <a:pt x="3591859" y="736949"/>
                  <a:pt x="3384916" y="769441"/>
                </a:cubicBezTo>
                <a:cubicBezTo>
                  <a:pt x="3177973" y="801933"/>
                  <a:pt x="3166801" y="759453"/>
                  <a:pt x="2992203" y="769441"/>
                </a:cubicBezTo>
                <a:cubicBezTo>
                  <a:pt x="2817605" y="779429"/>
                  <a:pt x="2519825" y="764145"/>
                  <a:pt x="2375084" y="769441"/>
                </a:cubicBezTo>
                <a:cubicBezTo>
                  <a:pt x="2230343" y="774737"/>
                  <a:pt x="2028068" y="758932"/>
                  <a:pt x="1870169" y="769441"/>
                </a:cubicBezTo>
                <a:cubicBezTo>
                  <a:pt x="1712270" y="779950"/>
                  <a:pt x="1519412" y="742634"/>
                  <a:pt x="1421355" y="769441"/>
                </a:cubicBezTo>
                <a:cubicBezTo>
                  <a:pt x="1323298" y="796248"/>
                  <a:pt x="1072004" y="741248"/>
                  <a:pt x="860337" y="769441"/>
                </a:cubicBezTo>
                <a:cubicBezTo>
                  <a:pt x="648670" y="797634"/>
                  <a:pt x="435818" y="696638"/>
                  <a:pt x="74913" y="769441"/>
                </a:cubicBezTo>
                <a:cubicBezTo>
                  <a:pt x="32463" y="761120"/>
                  <a:pt x="5175" y="735611"/>
                  <a:pt x="0" y="694528"/>
                </a:cubicBezTo>
                <a:cubicBezTo>
                  <a:pt x="-24382" y="623408"/>
                  <a:pt x="3080" y="526951"/>
                  <a:pt x="0" y="397113"/>
                </a:cubicBezTo>
                <a:cubicBezTo>
                  <a:pt x="-3080" y="267275"/>
                  <a:pt x="20217" y="2126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8" y="354755"/>
            <a:ext cx="4103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VIẾT 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21F0C8-25C1-4EBE-8B57-CF8F8762D26F}"/>
              </a:ext>
            </a:extLst>
          </p:cNvPr>
          <p:cNvGrpSpPr/>
          <p:nvPr/>
        </p:nvGrpSpPr>
        <p:grpSpPr>
          <a:xfrm>
            <a:off x="1902904" y="2377440"/>
            <a:ext cx="8386191" cy="2103120"/>
            <a:chOff x="1902903" y="1325880"/>
            <a:chExt cx="8386191" cy="21031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316127-4E4B-494E-B61E-96C62C6AE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778" t="1288" r="5287" b="83493"/>
            <a:stretch/>
          </p:blipFill>
          <p:spPr>
            <a:xfrm>
              <a:off x="1902903" y="1325880"/>
              <a:ext cx="8386191" cy="2103120"/>
            </a:xfrm>
            <a:prstGeom prst="roundRect">
              <a:avLst>
                <a:gd name="adj" fmla="val 13353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0D1D49-B45B-4026-9E3F-6E446216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-60000">
              <a:off x="2552109" y="1549755"/>
              <a:ext cx="6897189" cy="150876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E5071BA-599A-4264-A869-E7EA65DBCCA5}"/>
              </a:ext>
            </a:extLst>
          </p:cNvPr>
          <p:cNvSpPr/>
          <p:nvPr/>
        </p:nvSpPr>
        <p:spPr>
          <a:xfrm>
            <a:off x="6605734" y="2879799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00E1AB-C875-4AFB-B027-8BEA36382E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6839881" y="1958734"/>
            <a:ext cx="1438391" cy="961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33E06D-AA8E-49C0-B1F5-338AF51081DB}"/>
              </a:ext>
            </a:extLst>
          </p:cNvPr>
          <p:cNvCxnSpPr>
            <a:cxnSpLocks/>
            <a:stCxn id="22" idx="0"/>
            <a:endCxn id="15" idx="3"/>
          </p:cNvCxnSpPr>
          <p:nvPr/>
        </p:nvCxnSpPr>
        <p:spPr>
          <a:xfrm flipV="1">
            <a:off x="6095999" y="3630555"/>
            <a:ext cx="1750058" cy="12687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3FCAF22-3242-497C-8521-9C5E75D43BF7}"/>
              </a:ext>
            </a:extLst>
          </p:cNvPr>
          <p:cNvSpPr/>
          <p:nvPr/>
        </p:nvSpPr>
        <p:spPr>
          <a:xfrm>
            <a:off x="7805884" y="3396408"/>
            <a:ext cx="274320" cy="274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DF47BB-346E-4038-893B-E26EE43D0067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EE10EC-5B05-4813-A16B-FA33D0254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9BDCB-9EA8-49F8-AFFD-9924D8A2D058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C387E3-EB6D-4A33-9C67-D68C99A17722}"/>
              </a:ext>
            </a:extLst>
          </p:cNvPr>
          <p:cNvGrpSpPr/>
          <p:nvPr/>
        </p:nvGrpSpPr>
        <p:grpSpPr>
          <a:xfrm>
            <a:off x="6385935" y="664637"/>
            <a:ext cx="3784675" cy="1260000"/>
            <a:chOff x="6367364" y="664637"/>
            <a:chExt cx="3784675" cy="1260000"/>
          </a:xfrm>
        </p:grpSpPr>
        <p:pic>
          <p:nvPicPr>
            <p:cNvPr id="16" name="Picture 1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5BEE6CD-EECA-4391-A856-089232C44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75674" r="18194" b="3194"/>
            <a:stretch/>
          </p:blipFill>
          <p:spPr>
            <a:xfrm>
              <a:off x="6367364" y="664637"/>
              <a:ext cx="3784675" cy="126000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FBC63-EC88-4F18-B259-3AF708C6457F}"/>
                </a:ext>
              </a:extLst>
            </p:cNvPr>
            <p:cNvSpPr txBox="1"/>
            <p:nvPr/>
          </p:nvSpPr>
          <p:spPr>
            <a:xfrm>
              <a:off x="7292398" y="8066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ngã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559CC0-7691-4241-BD32-951CC1D32865}"/>
              </a:ext>
            </a:extLst>
          </p:cNvPr>
          <p:cNvGrpSpPr/>
          <p:nvPr/>
        </p:nvGrpSpPr>
        <p:grpSpPr>
          <a:xfrm>
            <a:off x="4219623" y="4899266"/>
            <a:ext cx="3752752" cy="1260000"/>
            <a:chOff x="6099616" y="5010149"/>
            <a:chExt cx="3752752" cy="1260000"/>
          </a:xfrm>
        </p:grpSpPr>
        <p:pic>
          <p:nvPicPr>
            <p:cNvPr id="22" name="Picture 2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D2946EE-691A-4455-AA6D-5890912FF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3" t="28268" r="18194" b="50421"/>
            <a:stretch/>
          </p:blipFill>
          <p:spPr>
            <a:xfrm>
              <a:off x="6099616" y="5010149"/>
              <a:ext cx="3752752" cy="12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1C394-908C-45C0-BCD3-131B61B33667}"/>
                </a:ext>
              </a:extLst>
            </p:cNvPr>
            <p:cNvSpPr txBox="1"/>
            <p:nvPr/>
          </p:nvSpPr>
          <p:spPr>
            <a:xfrm>
              <a:off x="6997123" y="5150008"/>
              <a:ext cx="26993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3200" dirty="0">
                  <a:solidFill>
                    <a:srgbClr val="2642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rgbClr val="FF66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AE570E-CEAC-4457-ADF1-FAB5D58BD740}"/>
              </a:ext>
            </a:extLst>
          </p:cNvPr>
          <p:cNvGrpSpPr/>
          <p:nvPr/>
        </p:nvGrpSpPr>
        <p:grpSpPr>
          <a:xfrm>
            <a:off x="8005491" y="3699255"/>
            <a:ext cx="4089269" cy="3940050"/>
            <a:chOff x="-519579" y="3712205"/>
            <a:chExt cx="4089269" cy="3940050"/>
          </a:xfrm>
        </p:grpSpPr>
        <p:pic>
          <p:nvPicPr>
            <p:cNvPr id="34" name="Picture 3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7D362843-B192-4C02-9039-AECA796A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Oval Callout 69">
              <a:extLst>
                <a:ext uri="{FF2B5EF4-FFF2-40B4-BE49-F238E27FC236}">
                  <a16:creationId xmlns:a16="http://schemas.microsoft.com/office/drawing/2014/main" id="{B8868AE5-4098-4827-9F31-C546FB16E174}"/>
                </a:ext>
              </a:extLst>
            </p:cNvPr>
            <p:cNvSpPr/>
            <p:nvPr/>
          </p:nvSpPr>
          <p:spPr>
            <a:xfrm>
              <a:off x="1661518" y="3712205"/>
              <a:ext cx="1908172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i="0" u="none" strike="noStrike" kern="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i="0" u="none" strike="noStrike" kern="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i="0" u="none" strike="noStrike" kern="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 VTV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NTH-No Virus" pitchFamily="2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4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  <p:bldP spid="11" grpId="0" animBg="1"/>
          <p:bldP spid="1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65BE5D-897A-47EF-8C61-8763A7A5B634}"/>
              </a:ext>
            </a:extLst>
          </p:cNvPr>
          <p:cNvSpPr txBox="1"/>
          <p:nvPr/>
        </p:nvSpPr>
        <p:spPr>
          <a:xfrm>
            <a:off x="1974517" y="3430476"/>
            <a:ext cx="824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Luyện</a:t>
            </a:r>
            <a:r>
              <a:rPr lang="vi-VN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viết</a:t>
            </a:r>
            <a:r>
              <a:rPr lang="vi-VN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en-US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thêm</a:t>
            </a:r>
            <a:endParaRPr lang="en-US" sz="7200" dirty="0">
              <a:ln w="3175">
                <a:solidFill>
                  <a:schemeClr val="bg1"/>
                </a:solidFill>
              </a:ln>
              <a:solidFill>
                <a:srgbClr val="FF2543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Carington" panose="02040603050506020204" pitchFamily="18" charset="0"/>
            </a:endParaRPr>
          </a:p>
        </p:txBody>
      </p:sp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743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9936D-52C8-4069-9475-DA6FACF78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20000">
            <a:off x="2393748" y="1745567"/>
            <a:ext cx="6237325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5A276-2332-435D-9F18-8883AD3F8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420000">
            <a:off x="1661873" y="2366851"/>
            <a:ext cx="8449712" cy="205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1F7888-50FF-4C45-8DEA-2645F3158F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1507" y="3616405"/>
            <a:ext cx="4804773" cy="104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7B10F9-5D8F-40AF-B082-3C65B04719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2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图片 20">
            <a:extLst>
              <a:ext uri="{FF2B5EF4-FFF2-40B4-BE49-F238E27FC236}">
                <a16:creationId xmlns:a16="http://schemas.microsoft.com/office/drawing/2014/main" id="{7563F35B-14C6-4809-8DBC-D032C9D5C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625ADB-2BF6-462D-B950-DA43AB4BCA4B}"/>
              </a:ext>
            </a:extLst>
          </p:cNvPr>
          <p:cNvGrpSpPr/>
          <p:nvPr/>
        </p:nvGrpSpPr>
        <p:grpSpPr>
          <a:xfrm>
            <a:off x="3439884" y="176731"/>
            <a:ext cx="5823858" cy="830997"/>
            <a:chOff x="3439884" y="176731"/>
            <a:chExt cx="5823858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9090AB-24F8-46EB-9C7D-975612BBA94B}"/>
                </a:ext>
              </a:extLst>
            </p:cNvPr>
            <p:cNvSpPr txBox="1"/>
            <p:nvPr/>
          </p:nvSpPr>
          <p:spPr>
            <a:xfrm>
              <a:off x="3439884" y="176731"/>
              <a:ext cx="5823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“</a:t>
              </a:r>
              <a:r>
                <a:rPr lang="en-US" sz="4800" dirty="0" err="1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bão</a:t>
              </a:r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táp</a:t>
              </a:r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mưa</a:t>
              </a:r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sa</a:t>
              </a:r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A04067-1246-4532-A145-A5F5AEF725B3}"/>
                </a:ext>
              </a:extLst>
            </p:cNvPr>
            <p:cNvSpPr txBox="1"/>
            <p:nvPr/>
          </p:nvSpPr>
          <p:spPr>
            <a:xfrm>
              <a:off x="3439884" y="176731"/>
              <a:ext cx="58238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“</a:t>
              </a:r>
              <a:r>
                <a:rPr lang="en-US" sz="4800" dirty="0" err="1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bão</a:t>
              </a:r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táp</a:t>
              </a:r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mưa</a:t>
              </a:r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sa</a:t>
              </a:r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”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07EE97-51F8-4A8B-A695-B78A954BD018}"/>
              </a:ext>
            </a:extLst>
          </p:cNvPr>
          <p:cNvSpPr txBox="1"/>
          <p:nvPr/>
        </p:nvSpPr>
        <p:spPr>
          <a:xfrm>
            <a:off x="0" y="5712908"/>
            <a:ext cx="12192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i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i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r>
              <a:rPr lang="en-US" sz="3200" i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lụt</a:t>
            </a:r>
            <a:r>
              <a:rPr lang="en-US" sz="3200" i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dội</a:t>
            </a:r>
            <a:r>
              <a:rPr lang="en-US" sz="320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24BCA367-7D00-4659-B618-548E51262224}"/>
              </a:ext>
            </a:extLst>
          </p:cNvPr>
          <p:cNvSpPr txBox="1"/>
          <p:nvPr/>
        </p:nvSpPr>
        <p:spPr>
          <a:xfrm>
            <a:off x="12192000" y="0"/>
            <a:ext cx="3622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dạy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chỉnh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lý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en-US" sz="3600" b="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1" name="Picture 6" descr="Công điện của Thủ tướng: Chủ động đối phó với mưa lũ sau bão số 3">
            <a:extLst>
              <a:ext uri="{FF2B5EF4-FFF2-40B4-BE49-F238E27FC236}">
                <a16:creationId xmlns:a16="http://schemas.microsoft.com/office/drawing/2014/main" id="{1F70506C-F769-4A43-B256-653B60D9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07" y="1007728"/>
            <a:ext cx="7037586" cy="4680000"/>
          </a:xfrm>
          <a:prstGeom prst="roundRect">
            <a:avLst>
              <a:gd name="adj" fmla="val 10154"/>
            </a:avLst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150E3BE-5B09-48D9-A226-5E699F2D9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566" y="-863759"/>
            <a:ext cx="3420000" cy="34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33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图片 20">
            <a:extLst>
              <a:ext uri="{FF2B5EF4-FFF2-40B4-BE49-F238E27FC236}">
                <a16:creationId xmlns:a16="http://schemas.microsoft.com/office/drawing/2014/main" id="{7563F35B-14C6-4809-8DBC-D032C9D5C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625ADB-2BF6-462D-B950-DA43AB4BCA4B}"/>
              </a:ext>
            </a:extLst>
          </p:cNvPr>
          <p:cNvGrpSpPr/>
          <p:nvPr/>
        </p:nvGrpSpPr>
        <p:grpSpPr>
          <a:xfrm>
            <a:off x="3184071" y="182232"/>
            <a:ext cx="5823857" cy="830997"/>
            <a:chOff x="3503155" y="212865"/>
            <a:chExt cx="5823857" cy="8309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9090AB-24F8-46EB-9C7D-975612BBA94B}"/>
                </a:ext>
              </a:extLst>
            </p:cNvPr>
            <p:cNvSpPr txBox="1"/>
            <p:nvPr/>
          </p:nvSpPr>
          <p:spPr>
            <a:xfrm>
              <a:off x="3503155" y="212865"/>
              <a:ext cx="5823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“</a:t>
              </a:r>
              <a:r>
                <a:rPr lang="en-US" sz="4800" dirty="0" err="1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mắt</a:t>
              </a:r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bão</a:t>
              </a:r>
              <a:r>
                <a:rPr lang="en-US" sz="4800" dirty="0">
                  <a:ln w="152400" cap="rnd">
                    <a:solidFill>
                      <a:srgbClr val="FF0066"/>
                    </a:solidFill>
                    <a:round/>
                  </a:ln>
                  <a:noFill/>
                  <a:latin typeface="Coiny" panose="02000903060500060000" pitchFamily="2" charset="0"/>
                </a:rPr>
                <a:t>”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A04067-1246-4532-A145-A5F5AEF725B3}"/>
                </a:ext>
              </a:extLst>
            </p:cNvPr>
            <p:cNvSpPr txBox="1"/>
            <p:nvPr/>
          </p:nvSpPr>
          <p:spPr>
            <a:xfrm>
              <a:off x="4538678" y="212865"/>
              <a:ext cx="37528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“</a:t>
              </a:r>
              <a:r>
                <a:rPr lang="en-US" sz="4800" dirty="0" err="1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mắt</a:t>
              </a:r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bão</a:t>
              </a:r>
              <a:r>
                <a:rPr lang="en-US" sz="4800" dirty="0">
                  <a:solidFill>
                    <a:schemeClr val="bg1"/>
                  </a:solidFill>
                  <a:effectLst>
                    <a:innerShdw blurRad="63500" dist="50800" dir="13800000">
                      <a:prstClr val="black">
                        <a:alpha val="50000"/>
                      </a:prstClr>
                    </a:innerShdw>
                  </a:effectLst>
                  <a:latin typeface="Coiny" panose="02000903060500060000" pitchFamily="2" charset="0"/>
                </a:rPr>
                <a:t>”</a:t>
              </a:r>
            </a:p>
          </p:txBody>
        </p:sp>
      </p:grpSp>
      <p:sp>
        <p:nvSpPr>
          <p:cNvPr id="30" name="文本框 22">
            <a:extLst>
              <a:ext uri="{FF2B5EF4-FFF2-40B4-BE49-F238E27FC236}">
                <a16:creationId xmlns:a16="http://schemas.microsoft.com/office/drawing/2014/main" id="{24BCA367-7D00-4659-B618-548E51262224}"/>
              </a:ext>
            </a:extLst>
          </p:cNvPr>
          <p:cNvSpPr txBox="1"/>
          <p:nvPr/>
        </p:nvSpPr>
        <p:spPr>
          <a:xfrm>
            <a:off x="12192000" y="0"/>
            <a:ext cx="3622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dạy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chỉnh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lý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600" b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en-US" sz="3600" b="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18C43-45A9-4EF7-8932-2345B517F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586" y="1135309"/>
            <a:ext cx="7554825" cy="5040000"/>
          </a:xfrm>
          <a:prstGeom prst="roundRect">
            <a:avLst>
              <a:gd name="adj" fmla="val 10619"/>
            </a:avLst>
          </a:prstGeom>
        </p:spPr>
      </p:pic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150E3BE-5B09-48D9-A226-5E699F2D9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174" y="-734871"/>
            <a:ext cx="3420000" cy="34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CFC8CB0-356C-4912-B6EF-B2149FDBB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2405" y="2178000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743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69ADA-2F5C-49A4-ADFE-65554943C4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008" t="1269" r="14339" b="1074"/>
          <a:stretch/>
        </p:blipFill>
        <p:spPr>
          <a:xfrm rot="16200000">
            <a:off x="4583979" y="-1937178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9936D-52C8-4069-9475-DA6FACF78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20000">
            <a:off x="2393748" y="1221389"/>
            <a:ext cx="6237325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5A276-2332-435D-9F18-8883AD3F8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420000">
            <a:off x="1661873" y="1842673"/>
            <a:ext cx="8449712" cy="205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1F7888-50FF-4C45-8DEA-2645F3158F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1507" y="3092227"/>
            <a:ext cx="4804773" cy="1044000"/>
          </a:xfrm>
          <a:prstGeom prst="rect">
            <a:avLst/>
          </a:prstGeom>
        </p:spPr>
      </p:pic>
      <p:pic>
        <p:nvPicPr>
          <p:cNvPr id="34" name="图片 20">
            <a:extLst>
              <a:ext uri="{FF2B5EF4-FFF2-40B4-BE49-F238E27FC236}">
                <a16:creationId xmlns:a16="http://schemas.microsoft.com/office/drawing/2014/main" id="{34D8B0FE-A0B1-47DB-BDEA-164905F3FA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E88E83-FAD8-4485-877C-35BF2345A1C9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1192B12-147A-42EC-B875-C30BA490E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093D8-079F-460B-9B3B-F7ACC54C7C21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184CD8-56C4-4D9B-8A6A-8040B90046B4}"/>
              </a:ext>
            </a:extLst>
          </p:cNvPr>
          <p:cNvGrpSpPr/>
          <p:nvPr/>
        </p:nvGrpSpPr>
        <p:grpSpPr>
          <a:xfrm>
            <a:off x="7993930" y="3699773"/>
            <a:ext cx="4089269" cy="3940050"/>
            <a:chOff x="-519579" y="3712205"/>
            <a:chExt cx="4089269" cy="3940050"/>
          </a:xfrm>
        </p:grpSpPr>
        <p:pic>
          <p:nvPicPr>
            <p:cNvPr id="17" name="Picture 16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D38BBE38-928C-4A2C-BF8E-EFFB454D8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Oval Callout 69">
              <a:extLst>
                <a:ext uri="{FF2B5EF4-FFF2-40B4-BE49-F238E27FC236}">
                  <a16:creationId xmlns:a16="http://schemas.microsoft.com/office/drawing/2014/main" id="{0C2BF6D4-0FFC-48A7-9198-91C2CAC3C019}"/>
                </a:ext>
              </a:extLst>
            </p:cNvPr>
            <p:cNvSpPr/>
            <p:nvPr/>
          </p:nvSpPr>
          <p:spPr>
            <a:xfrm>
              <a:off x="1661518" y="3712205"/>
              <a:ext cx="1908172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i="0" u="none" strike="noStrike" kern="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i="0" u="none" strike="noStrike" kern="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i="0" u="none" strike="noStrike" kern="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 VTV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NTH-No Virus" pitchFamily="2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1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5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F21D9-093E-4AC9-8FAB-BDBFD6EC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8" y="50489"/>
            <a:ext cx="1731650" cy="7590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25A94E-A51C-42F9-B077-1F44F48CA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497732" y="13140"/>
            <a:ext cx="4691169" cy="108385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1DFDD7F1-6D58-4BD1-8B23-DE118497E816}"/>
              </a:ext>
            </a:extLst>
          </p:cNvPr>
          <p:cNvSpPr/>
          <p:nvPr/>
        </p:nvSpPr>
        <p:spPr>
          <a:xfrm>
            <a:off x="2672795" y="82667"/>
            <a:ext cx="6858000" cy="4937760"/>
          </a:xfrm>
          <a:prstGeom prst="cloud">
            <a:avLst/>
          </a:prstGeom>
          <a:solidFill>
            <a:schemeClr val="bg1"/>
          </a:solidFill>
          <a:ln w="38100" cap="rnd" cmpd="thinThick">
            <a:solidFill>
              <a:srgbClr val="0066CC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 descr="图片包含 家具, 凳&#10;&#10;已生成高可信度的说明">
            <a:extLst>
              <a:ext uri="{FF2B5EF4-FFF2-40B4-BE49-F238E27FC236}">
                <a16:creationId xmlns:a16="http://schemas.microsoft.com/office/drawing/2014/main" id="{69409BB8-A68B-443A-888F-BAE7D7E43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61" y="3265233"/>
            <a:ext cx="2268964" cy="33152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2DE4D0-43A2-4AD9-A67B-2CB84A3D8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89" y="3624114"/>
            <a:ext cx="2098398" cy="30659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6EA817-E8F3-4D3E-BE6A-562FBF46B7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49036"/>
          <a:stretch/>
        </p:blipFill>
        <p:spPr>
          <a:xfrm>
            <a:off x="2646484" y="4564077"/>
            <a:ext cx="1618431" cy="20163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AA33D5-3492-4078-B0EB-9FC04D264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01" y="3583021"/>
            <a:ext cx="2154647" cy="3148176"/>
          </a:xfrm>
          <a:prstGeom prst="rect">
            <a:avLst/>
          </a:prstGeom>
        </p:spPr>
      </p:pic>
      <p:pic>
        <p:nvPicPr>
          <p:cNvPr id="17" name="图片 16" descr="图片包含 凳, 家具&#10;&#10;已生成极高可信度的说明">
            <a:extLst>
              <a:ext uri="{FF2B5EF4-FFF2-40B4-BE49-F238E27FC236}">
                <a16:creationId xmlns:a16="http://schemas.microsoft.com/office/drawing/2014/main" id="{08ACC4E9-8F5C-403A-BF37-AA65429543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" y="4371956"/>
            <a:ext cx="2467139" cy="2486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3416BE0-95AA-4E91-A024-7CB7EC88C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455815" cy="3840480"/>
          </a:xfrm>
          <a:prstGeom prst="rect">
            <a:avLst/>
          </a:prstGeom>
        </p:spPr>
      </p:pic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FE491FC7-7516-4B28-9973-1CC93DCF24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8643227" y="0"/>
            <a:ext cx="1649393" cy="24688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14B7A39-F48B-454A-8A01-AA0260B830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912958" y="858471"/>
            <a:ext cx="2275943" cy="32918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423C1AF-E787-4ECB-8D08-2013FFBC6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/>
          <a:stretch/>
        </p:blipFill>
        <p:spPr>
          <a:xfrm>
            <a:off x="1" y="5230217"/>
            <a:ext cx="12192000" cy="1627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7007F6-3342-4B87-91EF-C3764BE97C53}"/>
              </a:ext>
            </a:extLst>
          </p:cNvPr>
          <p:cNvSpPr txBox="1"/>
          <p:nvPr/>
        </p:nvSpPr>
        <p:spPr>
          <a:xfrm>
            <a:off x="3633671" y="1812606"/>
            <a:ext cx="492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kern="0" dirty="0">
                <a:solidFill>
                  <a:srgbClr val="FF2727"/>
                </a:solidFill>
                <a:latin typeface="Coiny" panose="02000903060500060000" pitchFamily="2" charset="0"/>
                <a:cs typeface="Arial"/>
                <a:sym typeface="Arial"/>
              </a:rPr>
              <a:t>TẠM BIỆT VÀ HẸN GẶP LẠI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B5051-20F4-4DD1-8890-AA2D98932376}"/>
              </a:ext>
            </a:extLst>
          </p:cNvPr>
          <p:cNvSpPr txBox="1"/>
          <p:nvPr/>
        </p:nvSpPr>
        <p:spPr>
          <a:xfrm>
            <a:off x="12575256" y="2248542"/>
            <a:ext cx="100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HP001 5 hàng" panose="020B0603050302020204" pitchFamily="34" charset="0"/>
              </a:rPr>
              <a:t>ƹ</a:t>
            </a:r>
          </a:p>
        </p:txBody>
      </p:sp>
    </p:spTree>
    <p:extLst>
      <p:ext uri="{BB962C8B-B14F-4D97-AF65-F5344CB8AC3E}">
        <p14:creationId xmlns:p14="http://schemas.microsoft.com/office/powerpoint/2010/main" val="323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6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50"/>
                            </p:stCondLst>
                            <p:childTnLst>
                              <p:par>
                                <p:cTn id="60" presetID="3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960120"/>
            <a:ext cx="2465606" cy="3566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65BE5D-897A-47EF-8C61-8763A7A5B634}"/>
              </a:ext>
            </a:extLst>
          </p:cNvPr>
          <p:cNvSpPr txBox="1"/>
          <p:nvPr/>
        </p:nvSpPr>
        <p:spPr>
          <a:xfrm>
            <a:off x="3568035" y="3430476"/>
            <a:ext cx="505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Luyện</a:t>
            </a:r>
            <a:r>
              <a:rPr lang="vi-VN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viết</a:t>
            </a:r>
            <a:r>
              <a:rPr lang="vi-VN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chữ</a:t>
            </a:r>
            <a:endParaRPr lang="en-US" sz="7200" dirty="0">
              <a:ln w="3175">
                <a:solidFill>
                  <a:schemeClr val="bg1"/>
                </a:solidFill>
              </a:ln>
              <a:solidFill>
                <a:srgbClr val="FF2543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Carington" panose="02040603050506020204" pitchFamily="18" charset="0"/>
            </a:endParaRPr>
          </a:p>
        </p:txBody>
      </p:sp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id="{4B0FD72C-1E12-42E7-B293-4743E67297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7414E9-E9CB-4787-9C5B-3A71FCE238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7" b="1511"/>
          <a:stretch/>
        </p:blipFill>
        <p:spPr>
          <a:xfrm>
            <a:off x="3854302" y="1248524"/>
            <a:ext cx="4483396" cy="4485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75FE9D-481B-4F6C-AD56-DAA1998003CA}"/>
              </a:ext>
            </a:extLst>
          </p:cNvPr>
          <p:cNvSpPr/>
          <p:nvPr/>
        </p:nvSpPr>
        <p:spPr>
          <a:xfrm>
            <a:off x="8112277" y="4169562"/>
            <a:ext cx="1335024" cy="133502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ô </a:t>
            </a:r>
            <a:r>
              <a:rPr lang="en-US" sz="4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4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A85F57-6D76-48D2-99AE-37764A613A36}"/>
              </a:ext>
            </a:extLst>
          </p:cNvPr>
          <p:cNvSpPr/>
          <p:nvPr/>
        </p:nvSpPr>
        <p:spPr>
          <a:xfrm>
            <a:off x="8112277" y="2834538"/>
            <a:ext cx="1335024" cy="133502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ô </a:t>
            </a:r>
            <a:r>
              <a:rPr lang="en-US" sz="4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4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5DA67D-9B2E-4004-BBD4-F05284C619A1}"/>
              </a:ext>
            </a:extLst>
          </p:cNvPr>
          <p:cNvGrpSpPr/>
          <p:nvPr/>
        </p:nvGrpSpPr>
        <p:grpSpPr>
          <a:xfrm>
            <a:off x="8029955" y="2167026"/>
            <a:ext cx="1508325" cy="667512"/>
            <a:chOff x="8215012" y="2315462"/>
            <a:chExt cx="1508325" cy="667512"/>
          </a:xfrm>
          <a:solidFill>
            <a:srgbClr val="CCFF99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A4C3C1-C6CD-4E52-837A-106D192CE8C8}"/>
                </a:ext>
              </a:extLst>
            </p:cNvPr>
            <p:cNvSpPr/>
            <p:nvPr/>
          </p:nvSpPr>
          <p:spPr>
            <a:xfrm>
              <a:off x="8297334" y="2315462"/>
              <a:ext cx="1335024" cy="66751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8704F7-D140-47DD-914A-19141CACFBA7}"/>
                </a:ext>
              </a:extLst>
            </p:cNvPr>
            <p:cNvSpPr txBox="1"/>
            <p:nvPr/>
          </p:nvSpPr>
          <p:spPr>
            <a:xfrm>
              <a:off x="8215012" y="2410691"/>
              <a:ext cx="1508325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ô </a:t>
              </a:r>
              <a:r>
                <a:rPr lang="en-US" sz="2500" dirty="0" err="1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ly</a:t>
              </a:r>
              <a:r>
                <a:rPr lang="en-US" sz="2500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rưỡi</a:t>
              </a:r>
              <a:endParaRPr lang="en-US" sz="25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9EA91A5-8B61-4D2C-9E9B-9AECF803C901}"/>
              </a:ext>
            </a:extLst>
          </p:cNvPr>
          <p:cNvSpPr/>
          <p:nvPr/>
        </p:nvSpPr>
        <p:spPr>
          <a:xfrm>
            <a:off x="4085680" y="5522976"/>
            <a:ext cx="1335024" cy="133502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ô </a:t>
            </a:r>
            <a:r>
              <a:rPr lang="en-US" sz="4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4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07CF34-838E-4A78-A76B-8B24A2EB1741}"/>
              </a:ext>
            </a:extLst>
          </p:cNvPr>
          <p:cNvSpPr/>
          <p:nvPr/>
        </p:nvSpPr>
        <p:spPr>
          <a:xfrm>
            <a:off x="5416376" y="5522976"/>
            <a:ext cx="1335024" cy="133502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ô </a:t>
            </a:r>
            <a:r>
              <a:rPr lang="en-US" sz="4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4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27984A-A4F3-4FEA-B240-DE0126EA61F2}"/>
              </a:ext>
            </a:extLst>
          </p:cNvPr>
          <p:cNvSpPr/>
          <p:nvPr/>
        </p:nvSpPr>
        <p:spPr>
          <a:xfrm>
            <a:off x="6747072" y="5522976"/>
            <a:ext cx="1012022" cy="1335024"/>
          </a:xfrm>
          <a:prstGeom prst="rect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ô </a:t>
            </a:r>
            <a:r>
              <a:rPr lang="en-US" sz="28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8142C69A-8F77-4015-A1CC-6AB8F195F2FE}"/>
              </a:ext>
            </a:extLst>
          </p:cNvPr>
          <p:cNvSpPr/>
          <p:nvPr/>
        </p:nvSpPr>
        <p:spPr>
          <a:xfrm flipH="1">
            <a:off x="8108913" y="2167467"/>
            <a:ext cx="433954" cy="3330110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4542AE-C8AC-42A6-9300-67EC4F893C46}"/>
              </a:ext>
            </a:extLst>
          </p:cNvPr>
          <p:cNvSpPr/>
          <p:nvPr/>
        </p:nvSpPr>
        <p:spPr>
          <a:xfrm>
            <a:off x="8633955" y="3168510"/>
            <a:ext cx="1965172" cy="1328023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</a:p>
          <a:p>
            <a:pPr algn="ctr" defTabSz="685800"/>
            <a:r>
              <a:rPr lang="vi-VN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B9FA3850-74B8-40A2-88A8-C65AA93E81F4}"/>
              </a:ext>
            </a:extLst>
          </p:cNvPr>
          <p:cNvSpPr/>
          <p:nvPr/>
        </p:nvSpPr>
        <p:spPr>
          <a:xfrm rot="5400000" flipH="1">
            <a:off x="5693183" y="3902623"/>
            <a:ext cx="457200" cy="3674622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DEFDC22-C37F-45D8-8F90-0127BEFCCA10}"/>
              </a:ext>
            </a:extLst>
          </p:cNvPr>
          <p:cNvSpPr/>
          <p:nvPr/>
        </p:nvSpPr>
        <p:spPr>
          <a:xfrm>
            <a:off x="5012365" y="6055723"/>
            <a:ext cx="2143046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lang="en-US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</a:t>
            </a:r>
            <a:r>
              <a:rPr lang="en-US" sz="3600" b="1" dirty="0" err="1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lang="en-US" sz="3600" b="1" dirty="0">
              <a:solidFill>
                <a:srgbClr val="FF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B8C92FD-D97B-4B9D-B08C-D58E48BF88E2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Â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4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B03273-0F0E-4A9F-BCCA-19D076E39D5A}"/>
              </a:ext>
            </a:extLst>
          </p:cNvPr>
          <p:cNvSpPr/>
          <p:nvPr/>
        </p:nvSpPr>
        <p:spPr>
          <a:xfrm>
            <a:off x="412635" y="4357602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kín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CB62AF-0DB5-469F-9D90-4FA02BB9E8E4}"/>
              </a:ext>
            </a:extLst>
          </p:cNvPr>
          <p:cNvCxnSpPr>
            <a:cxnSpLocks/>
          </p:cNvCxnSpPr>
          <p:nvPr/>
        </p:nvCxnSpPr>
        <p:spPr>
          <a:xfrm flipV="1">
            <a:off x="2912048" y="3832521"/>
            <a:ext cx="1171040" cy="789347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AFE564-B95A-4E3E-8580-B63E15A84F48}"/>
              </a:ext>
            </a:extLst>
          </p:cNvPr>
          <p:cNvCxnSpPr>
            <a:cxnSpLocks/>
          </p:cNvCxnSpPr>
          <p:nvPr/>
        </p:nvCxnSpPr>
        <p:spPr>
          <a:xfrm flipH="1">
            <a:off x="6805261" y="1639336"/>
            <a:ext cx="1737606" cy="1859209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3F6ED84-D1F6-44D4-AE87-82C50A546EEA}"/>
              </a:ext>
            </a:extLst>
          </p:cNvPr>
          <p:cNvSpPr/>
          <p:nvPr/>
        </p:nvSpPr>
        <p:spPr>
          <a:xfrm>
            <a:off x="8451403" y="582767"/>
            <a:ext cx="3375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phải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DE4823-5676-4E3C-B7C8-C22E22105842}"/>
              </a:ext>
            </a:extLst>
          </p:cNvPr>
          <p:cNvCxnSpPr>
            <a:cxnSpLocks/>
          </p:cNvCxnSpPr>
          <p:nvPr/>
        </p:nvCxnSpPr>
        <p:spPr>
          <a:xfrm>
            <a:off x="5780611" y="1013794"/>
            <a:ext cx="116595" cy="640080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7683DC9-3120-40F8-BAD7-30EB6AD5A7EE}"/>
              </a:ext>
            </a:extLst>
          </p:cNvPr>
          <p:cNvSpPr/>
          <p:nvPr/>
        </p:nvSpPr>
        <p:spPr>
          <a:xfrm>
            <a:off x="5318651" y="371408"/>
            <a:ext cx="18740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Dấu</a:t>
            </a:r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mũ</a:t>
            </a:r>
            <a:endParaRPr lang="en-US" sz="34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A07D98-DC98-451E-A602-C24E4ADCBCBF}"/>
              </a:ext>
            </a:extLst>
          </p:cNvPr>
          <p:cNvCxnSpPr>
            <a:cxnSpLocks/>
          </p:cNvCxnSpPr>
          <p:nvPr/>
        </p:nvCxnSpPr>
        <p:spPr>
          <a:xfrm flipH="1">
            <a:off x="5589247" y="1013794"/>
            <a:ext cx="182893" cy="640080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4846320" cy="769441"/>
          </a:xfrm>
          <a:custGeom>
            <a:avLst/>
            <a:gdLst>
              <a:gd name="connsiteX0" fmla="*/ 0 w 4846320"/>
              <a:gd name="connsiteY0" fmla="*/ 74913 h 769441"/>
              <a:gd name="connsiteX1" fmla="*/ 74913 w 4846320"/>
              <a:gd name="connsiteY1" fmla="*/ 0 h 769441"/>
              <a:gd name="connsiteX2" fmla="*/ 568045 w 4846320"/>
              <a:gd name="connsiteY2" fmla="*/ 0 h 769441"/>
              <a:gd name="connsiteX3" fmla="*/ 1202072 w 4846320"/>
              <a:gd name="connsiteY3" fmla="*/ 0 h 769441"/>
              <a:gd name="connsiteX4" fmla="*/ 1742168 w 4846320"/>
              <a:gd name="connsiteY4" fmla="*/ 0 h 769441"/>
              <a:gd name="connsiteX5" fmla="*/ 2282265 w 4846320"/>
              <a:gd name="connsiteY5" fmla="*/ 0 h 769441"/>
              <a:gd name="connsiteX6" fmla="*/ 2963257 w 4846320"/>
              <a:gd name="connsiteY6" fmla="*/ 0 h 769441"/>
              <a:gd name="connsiteX7" fmla="*/ 3456389 w 4846320"/>
              <a:gd name="connsiteY7" fmla="*/ 0 h 769441"/>
              <a:gd name="connsiteX8" fmla="*/ 4043450 w 4846320"/>
              <a:gd name="connsiteY8" fmla="*/ 0 h 769441"/>
              <a:gd name="connsiteX9" fmla="*/ 4771407 w 4846320"/>
              <a:gd name="connsiteY9" fmla="*/ 0 h 769441"/>
              <a:gd name="connsiteX10" fmla="*/ 4846320 w 4846320"/>
              <a:gd name="connsiteY10" fmla="*/ 74913 h 769441"/>
              <a:gd name="connsiteX11" fmla="*/ 4846320 w 4846320"/>
              <a:gd name="connsiteY11" fmla="*/ 366132 h 769441"/>
              <a:gd name="connsiteX12" fmla="*/ 4846320 w 4846320"/>
              <a:gd name="connsiteY12" fmla="*/ 694528 h 769441"/>
              <a:gd name="connsiteX13" fmla="*/ 4771407 w 4846320"/>
              <a:gd name="connsiteY13" fmla="*/ 769441 h 769441"/>
              <a:gd name="connsiteX14" fmla="*/ 4278275 w 4846320"/>
              <a:gd name="connsiteY14" fmla="*/ 769441 h 769441"/>
              <a:gd name="connsiteX15" fmla="*/ 3832108 w 4846320"/>
              <a:gd name="connsiteY15" fmla="*/ 769441 h 769441"/>
              <a:gd name="connsiteX16" fmla="*/ 3292011 w 4846320"/>
              <a:gd name="connsiteY16" fmla="*/ 769441 h 769441"/>
              <a:gd name="connsiteX17" fmla="*/ 2657985 w 4846320"/>
              <a:gd name="connsiteY17" fmla="*/ 769441 h 769441"/>
              <a:gd name="connsiteX18" fmla="*/ 2070923 w 4846320"/>
              <a:gd name="connsiteY18" fmla="*/ 769441 h 769441"/>
              <a:gd name="connsiteX19" fmla="*/ 1436896 w 4846320"/>
              <a:gd name="connsiteY19" fmla="*/ 769441 h 769441"/>
              <a:gd name="connsiteX20" fmla="*/ 849835 w 4846320"/>
              <a:gd name="connsiteY20" fmla="*/ 769441 h 769441"/>
              <a:gd name="connsiteX21" fmla="*/ 74913 w 4846320"/>
              <a:gd name="connsiteY21" fmla="*/ 769441 h 769441"/>
              <a:gd name="connsiteX22" fmla="*/ 0 w 4846320"/>
              <a:gd name="connsiteY22" fmla="*/ 694528 h 769441"/>
              <a:gd name="connsiteX23" fmla="*/ 0 w 4846320"/>
              <a:gd name="connsiteY23" fmla="*/ 390917 h 769441"/>
              <a:gd name="connsiteX24" fmla="*/ 0 w 4846320"/>
              <a:gd name="connsiteY24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46320" h="769441" fill="none" extrusionOk="0">
                <a:moveTo>
                  <a:pt x="0" y="74913"/>
                </a:moveTo>
                <a:cubicBezTo>
                  <a:pt x="-1077" y="25219"/>
                  <a:pt x="38715" y="-290"/>
                  <a:pt x="74913" y="0"/>
                </a:cubicBezTo>
                <a:cubicBezTo>
                  <a:pt x="283837" y="-30767"/>
                  <a:pt x="393254" y="19951"/>
                  <a:pt x="568045" y="0"/>
                </a:cubicBezTo>
                <a:cubicBezTo>
                  <a:pt x="742836" y="-19951"/>
                  <a:pt x="1061611" y="68885"/>
                  <a:pt x="1202072" y="0"/>
                </a:cubicBezTo>
                <a:cubicBezTo>
                  <a:pt x="1342533" y="-68885"/>
                  <a:pt x="1504774" y="34189"/>
                  <a:pt x="1742168" y="0"/>
                </a:cubicBezTo>
                <a:cubicBezTo>
                  <a:pt x="1979562" y="-34189"/>
                  <a:pt x="2136974" y="50601"/>
                  <a:pt x="2282265" y="0"/>
                </a:cubicBezTo>
                <a:cubicBezTo>
                  <a:pt x="2427556" y="-50601"/>
                  <a:pt x="2792599" y="69513"/>
                  <a:pt x="2963257" y="0"/>
                </a:cubicBezTo>
                <a:cubicBezTo>
                  <a:pt x="3133915" y="-69513"/>
                  <a:pt x="3314893" y="32051"/>
                  <a:pt x="3456389" y="0"/>
                </a:cubicBezTo>
                <a:cubicBezTo>
                  <a:pt x="3597885" y="-32051"/>
                  <a:pt x="3884602" y="43376"/>
                  <a:pt x="4043450" y="0"/>
                </a:cubicBezTo>
                <a:cubicBezTo>
                  <a:pt x="4202298" y="-43376"/>
                  <a:pt x="4423884" y="37566"/>
                  <a:pt x="4771407" y="0"/>
                </a:cubicBezTo>
                <a:cubicBezTo>
                  <a:pt x="4822468" y="-3635"/>
                  <a:pt x="4851796" y="40547"/>
                  <a:pt x="4846320" y="74913"/>
                </a:cubicBezTo>
                <a:cubicBezTo>
                  <a:pt x="4868984" y="170379"/>
                  <a:pt x="4833637" y="256044"/>
                  <a:pt x="4846320" y="366132"/>
                </a:cubicBezTo>
                <a:cubicBezTo>
                  <a:pt x="4859003" y="476220"/>
                  <a:pt x="4837380" y="626746"/>
                  <a:pt x="4846320" y="694528"/>
                </a:cubicBezTo>
                <a:cubicBezTo>
                  <a:pt x="4844395" y="739233"/>
                  <a:pt x="4812774" y="770971"/>
                  <a:pt x="4771407" y="769441"/>
                </a:cubicBezTo>
                <a:cubicBezTo>
                  <a:pt x="4657070" y="783137"/>
                  <a:pt x="4399139" y="750743"/>
                  <a:pt x="4278275" y="769441"/>
                </a:cubicBezTo>
                <a:cubicBezTo>
                  <a:pt x="4157411" y="788139"/>
                  <a:pt x="3933995" y="735180"/>
                  <a:pt x="3832108" y="769441"/>
                </a:cubicBezTo>
                <a:cubicBezTo>
                  <a:pt x="3730221" y="803702"/>
                  <a:pt x="3435370" y="762975"/>
                  <a:pt x="3292011" y="769441"/>
                </a:cubicBezTo>
                <a:cubicBezTo>
                  <a:pt x="3148652" y="775907"/>
                  <a:pt x="2853978" y="696409"/>
                  <a:pt x="2657985" y="769441"/>
                </a:cubicBezTo>
                <a:cubicBezTo>
                  <a:pt x="2461992" y="842473"/>
                  <a:pt x="2300032" y="760567"/>
                  <a:pt x="2070923" y="769441"/>
                </a:cubicBezTo>
                <a:cubicBezTo>
                  <a:pt x="1841814" y="778315"/>
                  <a:pt x="1639552" y="765092"/>
                  <a:pt x="1436896" y="769441"/>
                </a:cubicBezTo>
                <a:cubicBezTo>
                  <a:pt x="1234240" y="773790"/>
                  <a:pt x="986928" y="748343"/>
                  <a:pt x="849835" y="769441"/>
                </a:cubicBezTo>
                <a:cubicBezTo>
                  <a:pt x="712742" y="790539"/>
                  <a:pt x="356190" y="710298"/>
                  <a:pt x="74913" y="769441"/>
                </a:cubicBezTo>
                <a:cubicBezTo>
                  <a:pt x="34754" y="767067"/>
                  <a:pt x="-4641" y="737638"/>
                  <a:pt x="0" y="694528"/>
                </a:cubicBezTo>
                <a:cubicBezTo>
                  <a:pt x="-21238" y="563666"/>
                  <a:pt x="35500" y="525617"/>
                  <a:pt x="0" y="390917"/>
                </a:cubicBezTo>
                <a:cubicBezTo>
                  <a:pt x="-35500" y="256217"/>
                  <a:pt x="37509" y="227575"/>
                  <a:pt x="0" y="74913"/>
                </a:cubicBezTo>
                <a:close/>
              </a:path>
              <a:path w="484632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32116" y="-47097"/>
                  <a:pt x="342667" y="8658"/>
                  <a:pt x="568045" y="0"/>
                </a:cubicBezTo>
                <a:cubicBezTo>
                  <a:pt x="793423" y="-8658"/>
                  <a:pt x="815620" y="23576"/>
                  <a:pt x="1014212" y="0"/>
                </a:cubicBezTo>
                <a:cubicBezTo>
                  <a:pt x="1212804" y="-23576"/>
                  <a:pt x="1450483" y="60377"/>
                  <a:pt x="1601274" y="0"/>
                </a:cubicBezTo>
                <a:cubicBezTo>
                  <a:pt x="1752065" y="-60377"/>
                  <a:pt x="1984740" y="33362"/>
                  <a:pt x="2235300" y="0"/>
                </a:cubicBezTo>
                <a:cubicBezTo>
                  <a:pt x="2485860" y="-33362"/>
                  <a:pt x="2628533" y="6447"/>
                  <a:pt x="2728432" y="0"/>
                </a:cubicBezTo>
                <a:cubicBezTo>
                  <a:pt x="2828331" y="-6447"/>
                  <a:pt x="2975498" y="55142"/>
                  <a:pt x="3221564" y="0"/>
                </a:cubicBezTo>
                <a:cubicBezTo>
                  <a:pt x="3467630" y="-55142"/>
                  <a:pt x="3452461" y="11289"/>
                  <a:pt x="3667731" y="0"/>
                </a:cubicBezTo>
                <a:cubicBezTo>
                  <a:pt x="3883001" y="-11289"/>
                  <a:pt x="4116799" y="27625"/>
                  <a:pt x="4254793" y="0"/>
                </a:cubicBezTo>
                <a:cubicBezTo>
                  <a:pt x="4392787" y="-27625"/>
                  <a:pt x="4568359" y="51914"/>
                  <a:pt x="4771407" y="0"/>
                </a:cubicBezTo>
                <a:cubicBezTo>
                  <a:pt x="4802052" y="5443"/>
                  <a:pt x="4841154" y="29391"/>
                  <a:pt x="4846320" y="74913"/>
                </a:cubicBezTo>
                <a:cubicBezTo>
                  <a:pt x="4869041" y="176610"/>
                  <a:pt x="4843474" y="284557"/>
                  <a:pt x="4846320" y="384721"/>
                </a:cubicBezTo>
                <a:cubicBezTo>
                  <a:pt x="4849166" y="484885"/>
                  <a:pt x="4815803" y="613965"/>
                  <a:pt x="4846320" y="694528"/>
                </a:cubicBezTo>
                <a:cubicBezTo>
                  <a:pt x="4837491" y="730908"/>
                  <a:pt x="4812076" y="770608"/>
                  <a:pt x="4771407" y="769441"/>
                </a:cubicBezTo>
                <a:cubicBezTo>
                  <a:pt x="4549035" y="772024"/>
                  <a:pt x="4429689" y="766494"/>
                  <a:pt x="4325240" y="769441"/>
                </a:cubicBezTo>
                <a:cubicBezTo>
                  <a:pt x="4220791" y="772388"/>
                  <a:pt x="3895352" y="764252"/>
                  <a:pt x="3644248" y="769441"/>
                </a:cubicBezTo>
                <a:cubicBezTo>
                  <a:pt x="3393144" y="774630"/>
                  <a:pt x="3344440" y="732348"/>
                  <a:pt x="3151117" y="769441"/>
                </a:cubicBezTo>
                <a:cubicBezTo>
                  <a:pt x="2957794" y="806534"/>
                  <a:pt x="2874260" y="719415"/>
                  <a:pt x="2704950" y="769441"/>
                </a:cubicBezTo>
                <a:cubicBezTo>
                  <a:pt x="2535640" y="819467"/>
                  <a:pt x="2331044" y="743235"/>
                  <a:pt x="2070923" y="769441"/>
                </a:cubicBezTo>
                <a:cubicBezTo>
                  <a:pt x="1810802" y="795647"/>
                  <a:pt x="1738412" y="749694"/>
                  <a:pt x="1577791" y="769441"/>
                </a:cubicBezTo>
                <a:cubicBezTo>
                  <a:pt x="1417170" y="789188"/>
                  <a:pt x="1351404" y="758096"/>
                  <a:pt x="1131624" y="769441"/>
                </a:cubicBezTo>
                <a:cubicBezTo>
                  <a:pt x="911844" y="780786"/>
                  <a:pt x="416709" y="713322"/>
                  <a:pt x="74913" y="769441"/>
                </a:cubicBezTo>
                <a:cubicBezTo>
                  <a:pt x="40173" y="779193"/>
                  <a:pt x="-6619" y="736828"/>
                  <a:pt x="0" y="694528"/>
                </a:cubicBezTo>
                <a:cubicBezTo>
                  <a:pt x="-9795" y="547499"/>
                  <a:pt x="96" y="495830"/>
                  <a:pt x="0" y="397113"/>
                </a:cubicBezTo>
                <a:cubicBezTo>
                  <a:pt x="-96" y="298396"/>
                  <a:pt x="1670" y="1523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161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CÙNG TÌM HIỂU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4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40" grpId="0"/>
      <p:bldP spid="42" grpId="0"/>
      <p:bldP spid="44" grpId="0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ết chữ hoa Â (kiểu 2)-Final">
            <a:hlinkClick r:id="" action="ppaction://media"/>
            <a:extLst>
              <a:ext uri="{FF2B5EF4-FFF2-40B4-BE49-F238E27FC236}">
                <a16:creationId xmlns:a16="http://schemas.microsoft.com/office/drawing/2014/main" id="{8C06C14E-5C9D-4921-A66F-425218473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1" name="图片 20">
            <a:extLst>
              <a:ext uri="{FF2B5EF4-FFF2-40B4-BE49-F238E27FC236}">
                <a16:creationId xmlns:a16="http://schemas.microsoft.com/office/drawing/2014/main" id="{7563F35B-14C6-4809-8DBC-D032C9D5C2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6182458" y="197546"/>
            <a:ext cx="4691169" cy="1083858"/>
          </a:xfrm>
          <a:prstGeom prst="rect">
            <a:avLst/>
          </a:prstGeom>
        </p:spPr>
      </p:pic>
      <p:sp>
        <p:nvSpPr>
          <p:cNvPr id="254" name="Rectangle: Rounded Corners 253">
            <a:extLst>
              <a:ext uri="{FF2B5EF4-FFF2-40B4-BE49-F238E27FC236}">
                <a16:creationId xmlns:a16="http://schemas.microsoft.com/office/drawing/2014/main" id="{ABCD0EB6-3D0B-49AA-ADC7-95E7F173D7A2}"/>
              </a:ext>
            </a:extLst>
          </p:cNvPr>
          <p:cNvSpPr/>
          <p:nvPr/>
        </p:nvSpPr>
        <p:spPr>
          <a:xfrm>
            <a:off x="46068" y="354756"/>
            <a:ext cx="4846320" cy="769441"/>
          </a:xfrm>
          <a:custGeom>
            <a:avLst/>
            <a:gdLst>
              <a:gd name="connsiteX0" fmla="*/ 0 w 4846320"/>
              <a:gd name="connsiteY0" fmla="*/ 74913 h 769441"/>
              <a:gd name="connsiteX1" fmla="*/ 74913 w 4846320"/>
              <a:gd name="connsiteY1" fmla="*/ 0 h 769441"/>
              <a:gd name="connsiteX2" fmla="*/ 568045 w 4846320"/>
              <a:gd name="connsiteY2" fmla="*/ 0 h 769441"/>
              <a:gd name="connsiteX3" fmla="*/ 1202072 w 4846320"/>
              <a:gd name="connsiteY3" fmla="*/ 0 h 769441"/>
              <a:gd name="connsiteX4" fmla="*/ 1742168 w 4846320"/>
              <a:gd name="connsiteY4" fmla="*/ 0 h 769441"/>
              <a:gd name="connsiteX5" fmla="*/ 2282265 w 4846320"/>
              <a:gd name="connsiteY5" fmla="*/ 0 h 769441"/>
              <a:gd name="connsiteX6" fmla="*/ 2963257 w 4846320"/>
              <a:gd name="connsiteY6" fmla="*/ 0 h 769441"/>
              <a:gd name="connsiteX7" fmla="*/ 3456389 w 4846320"/>
              <a:gd name="connsiteY7" fmla="*/ 0 h 769441"/>
              <a:gd name="connsiteX8" fmla="*/ 4043450 w 4846320"/>
              <a:gd name="connsiteY8" fmla="*/ 0 h 769441"/>
              <a:gd name="connsiteX9" fmla="*/ 4771407 w 4846320"/>
              <a:gd name="connsiteY9" fmla="*/ 0 h 769441"/>
              <a:gd name="connsiteX10" fmla="*/ 4846320 w 4846320"/>
              <a:gd name="connsiteY10" fmla="*/ 74913 h 769441"/>
              <a:gd name="connsiteX11" fmla="*/ 4846320 w 4846320"/>
              <a:gd name="connsiteY11" fmla="*/ 366132 h 769441"/>
              <a:gd name="connsiteX12" fmla="*/ 4846320 w 4846320"/>
              <a:gd name="connsiteY12" fmla="*/ 694528 h 769441"/>
              <a:gd name="connsiteX13" fmla="*/ 4771407 w 4846320"/>
              <a:gd name="connsiteY13" fmla="*/ 769441 h 769441"/>
              <a:gd name="connsiteX14" fmla="*/ 4278275 w 4846320"/>
              <a:gd name="connsiteY14" fmla="*/ 769441 h 769441"/>
              <a:gd name="connsiteX15" fmla="*/ 3832108 w 4846320"/>
              <a:gd name="connsiteY15" fmla="*/ 769441 h 769441"/>
              <a:gd name="connsiteX16" fmla="*/ 3292011 w 4846320"/>
              <a:gd name="connsiteY16" fmla="*/ 769441 h 769441"/>
              <a:gd name="connsiteX17" fmla="*/ 2657985 w 4846320"/>
              <a:gd name="connsiteY17" fmla="*/ 769441 h 769441"/>
              <a:gd name="connsiteX18" fmla="*/ 2070923 w 4846320"/>
              <a:gd name="connsiteY18" fmla="*/ 769441 h 769441"/>
              <a:gd name="connsiteX19" fmla="*/ 1436896 w 4846320"/>
              <a:gd name="connsiteY19" fmla="*/ 769441 h 769441"/>
              <a:gd name="connsiteX20" fmla="*/ 849835 w 4846320"/>
              <a:gd name="connsiteY20" fmla="*/ 769441 h 769441"/>
              <a:gd name="connsiteX21" fmla="*/ 74913 w 4846320"/>
              <a:gd name="connsiteY21" fmla="*/ 769441 h 769441"/>
              <a:gd name="connsiteX22" fmla="*/ 0 w 4846320"/>
              <a:gd name="connsiteY22" fmla="*/ 694528 h 769441"/>
              <a:gd name="connsiteX23" fmla="*/ 0 w 4846320"/>
              <a:gd name="connsiteY23" fmla="*/ 390917 h 769441"/>
              <a:gd name="connsiteX24" fmla="*/ 0 w 4846320"/>
              <a:gd name="connsiteY24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46320" h="769441" fill="none" extrusionOk="0">
                <a:moveTo>
                  <a:pt x="0" y="74913"/>
                </a:moveTo>
                <a:cubicBezTo>
                  <a:pt x="-1077" y="25219"/>
                  <a:pt x="38715" y="-290"/>
                  <a:pt x="74913" y="0"/>
                </a:cubicBezTo>
                <a:cubicBezTo>
                  <a:pt x="283837" y="-30767"/>
                  <a:pt x="393254" y="19951"/>
                  <a:pt x="568045" y="0"/>
                </a:cubicBezTo>
                <a:cubicBezTo>
                  <a:pt x="742836" y="-19951"/>
                  <a:pt x="1061611" y="68885"/>
                  <a:pt x="1202072" y="0"/>
                </a:cubicBezTo>
                <a:cubicBezTo>
                  <a:pt x="1342533" y="-68885"/>
                  <a:pt x="1504774" y="34189"/>
                  <a:pt x="1742168" y="0"/>
                </a:cubicBezTo>
                <a:cubicBezTo>
                  <a:pt x="1979562" y="-34189"/>
                  <a:pt x="2136974" y="50601"/>
                  <a:pt x="2282265" y="0"/>
                </a:cubicBezTo>
                <a:cubicBezTo>
                  <a:pt x="2427556" y="-50601"/>
                  <a:pt x="2792599" y="69513"/>
                  <a:pt x="2963257" y="0"/>
                </a:cubicBezTo>
                <a:cubicBezTo>
                  <a:pt x="3133915" y="-69513"/>
                  <a:pt x="3314893" y="32051"/>
                  <a:pt x="3456389" y="0"/>
                </a:cubicBezTo>
                <a:cubicBezTo>
                  <a:pt x="3597885" y="-32051"/>
                  <a:pt x="3884602" y="43376"/>
                  <a:pt x="4043450" y="0"/>
                </a:cubicBezTo>
                <a:cubicBezTo>
                  <a:pt x="4202298" y="-43376"/>
                  <a:pt x="4423884" y="37566"/>
                  <a:pt x="4771407" y="0"/>
                </a:cubicBezTo>
                <a:cubicBezTo>
                  <a:pt x="4822468" y="-3635"/>
                  <a:pt x="4851796" y="40547"/>
                  <a:pt x="4846320" y="74913"/>
                </a:cubicBezTo>
                <a:cubicBezTo>
                  <a:pt x="4868984" y="170379"/>
                  <a:pt x="4833637" y="256044"/>
                  <a:pt x="4846320" y="366132"/>
                </a:cubicBezTo>
                <a:cubicBezTo>
                  <a:pt x="4859003" y="476220"/>
                  <a:pt x="4837380" y="626746"/>
                  <a:pt x="4846320" y="694528"/>
                </a:cubicBezTo>
                <a:cubicBezTo>
                  <a:pt x="4844395" y="739233"/>
                  <a:pt x="4812774" y="770971"/>
                  <a:pt x="4771407" y="769441"/>
                </a:cubicBezTo>
                <a:cubicBezTo>
                  <a:pt x="4657070" y="783137"/>
                  <a:pt x="4399139" y="750743"/>
                  <a:pt x="4278275" y="769441"/>
                </a:cubicBezTo>
                <a:cubicBezTo>
                  <a:pt x="4157411" y="788139"/>
                  <a:pt x="3933995" y="735180"/>
                  <a:pt x="3832108" y="769441"/>
                </a:cubicBezTo>
                <a:cubicBezTo>
                  <a:pt x="3730221" y="803702"/>
                  <a:pt x="3435370" y="762975"/>
                  <a:pt x="3292011" y="769441"/>
                </a:cubicBezTo>
                <a:cubicBezTo>
                  <a:pt x="3148652" y="775907"/>
                  <a:pt x="2853978" y="696409"/>
                  <a:pt x="2657985" y="769441"/>
                </a:cubicBezTo>
                <a:cubicBezTo>
                  <a:pt x="2461992" y="842473"/>
                  <a:pt x="2300032" y="760567"/>
                  <a:pt x="2070923" y="769441"/>
                </a:cubicBezTo>
                <a:cubicBezTo>
                  <a:pt x="1841814" y="778315"/>
                  <a:pt x="1639552" y="765092"/>
                  <a:pt x="1436896" y="769441"/>
                </a:cubicBezTo>
                <a:cubicBezTo>
                  <a:pt x="1234240" y="773790"/>
                  <a:pt x="986928" y="748343"/>
                  <a:pt x="849835" y="769441"/>
                </a:cubicBezTo>
                <a:cubicBezTo>
                  <a:pt x="712742" y="790539"/>
                  <a:pt x="356190" y="710298"/>
                  <a:pt x="74913" y="769441"/>
                </a:cubicBezTo>
                <a:cubicBezTo>
                  <a:pt x="34754" y="767067"/>
                  <a:pt x="-4641" y="737638"/>
                  <a:pt x="0" y="694528"/>
                </a:cubicBezTo>
                <a:cubicBezTo>
                  <a:pt x="-21238" y="563666"/>
                  <a:pt x="35500" y="525617"/>
                  <a:pt x="0" y="390917"/>
                </a:cubicBezTo>
                <a:cubicBezTo>
                  <a:pt x="-35500" y="256217"/>
                  <a:pt x="37509" y="227575"/>
                  <a:pt x="0" y="74913"/>
                </a:cubicBezTo>
                <a:close/>
              </a:path>
              <a:path w="484632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32116" y="-47097"/>
                  <a:pt x="342667" y="8658"/>
                  <a:pt x="568045" y="0"/>
                </a:cubicBezTo>
                <a:cubicBezTo>
                  <a:pt x="793423" y="-8658"/>
                  <a:pt x="815620" y="23576"/>
                  <a:pt x="1014212" y="0"/>
                </a:cubicBezTo>
                <a:cubicBezTo>
                  <a:pt x="1212804" y="-23576"/>
                  <a:pt x="1450483" y="60377"/>
                  <a:pt x="1601274" y="0"/>
                </a:cubicBezTo>
                <a:cubicBezTo>
                  <a:pt x="1752065" y="-60377"/>
                  <a:pt x="1984740" y="33362"/>
                  <a:pt x="2235300" y="0"/>
                </a:cubicBezTo>
                <a:cubicBezTo>
                  <a:pt x="2485860" y="-33362"/>
                  <a:pt x="2628533" y="6447"/>
                  <a:pt x="2728432" y="0"/>
                </a:cubicBezTo>
                <a:cubicBezTo>
                  <a:pt x="2828331" y="-6447"/>
                  <a:pt x="2975498" y="55142"/>
                  <a:pt x="3221564" y="0"/>
                </a:cubicBezTo>
                <a:cubicBezTo>
                  <a:pt x="3467630" y="-55142"/>
                  <a:pt x="3452461" y="11289"/>
                  <a:pt x="3667731" y="0"/>
                </a:cubicBezTo>
                <a:cubicBezTo>
                  <a:pt x="3883001" y="-11289"/>
                  <a:pt x="4116799" y="27625"/>
                  <a:pt x="4254793" y="0"/>
                </a:cubicBezTo>
                <a:cubicBezTo>
                  <a:pt x="4392787" y="-27625"/>
                  <a:pt x="4568359" y="51914"/>
                  <a:pt x="4771407" y="0"/>
                </a:cubicBezTo>
                <a:cubicBezTo>
                  <a:pt x="4802052" y="5443"/>
                  <a:pt x="4841154" y="29391"/>
                  <a:pt x="4846320" y="74913"/>
                </a:cubicBezTo>
                <a:cubicBezTo>
                  <a:pt x="4869041" y="176610"/>
                  <a:pt x="4843474" y="284557"/>
                  <a:pt x="4846320" y="384721"/>
                </a:cubicBezTo>
                <a:cubicBezTo>
                  <a:pt x="4849166" y="484885"/>
                  <a:pt x="4815803" y="613965"/>
                  <a:pt x="4846320" y="694528"/>
                </a:cubicBezTo>
                <a:cubicBezTo>
                  <a:pt x="4837491" y="730908"/>
                  <a:pt x="4812076" y="770608"/>
                  <a:pt x="4771407" y="769441"/>
                </a:cubicBezTo>
                <a:cubicBezTo>
                  <a:pt x="4549035" y="772024"/>
                  <a:pt x="4429689" y="766494"/>
                  <a:pt x="4325240" y="769441"/>
                </a:cubicBezTo>
                <a:cubicBezTo>
                  <a:pt x="4220791" y="772388"/>
                  <a:pt x="3895352" y="764252"/>
                  <a:pt x="3644248" y="769441"/>
                </a:cubicBezTo>
                <a:cubicBezTo>
                  <a:pt x="3393144" y="774630"/>
                  <a:pt x="3344440" y="732348"/>
                  <a:pt x="3151117" y="769441"/>
                </a:cubicBezTo>
                <a:cubicBezTo>
                  <a:pt x="2957794" y="806534"/>
                  <a:pt x="2874260" y="719415"/>
                  <a:pt x="2704950" y="769441"/>
                </a:cubicBezTo>
                <a:cubicBezTo>
                  <a:pt x="2535640" y="819467"/>
                  <a:pt x="2331044" y="743235"/>
                  <a:pt x="2070923" y="769441"/>
                </a:cubicBezTo>
                <a:cubicBezTo>
                  <a:pt x="1810802" y="795647"/>
                  <a:pt x="1738412" y="749694"/>
                  <a:pt x="1577791" y="769441"/>
                </a:cubicBezTo>
                <a:cubicBezTo>
                  <a:pt x="1417170" y="789188"/>
                  <a:pt x="1351404" y="758096"/>
                  <a:pt x="1131624" y="769441"/>
                </a:cubicBezTo>
                <a:cubicBezTo>
                  <a:pt x="911844" y="780786"/>
                  <a:pt x="416709" y="713322"/>
                  <a:pt x="74913" y="769441"/>
                </a:cubicBezTo>
                <a:cubicBezTo>
                  <a:pt x="40173" y="779193"/>
                  <a:pt x="-6619" y="736828"/>
                  <a:pt x="0" y="694528"/>
                </a:cubicBezTo>
                <a:cubicBezTo>
                  <a:pt x="-9795" y="547499"/>
                  <a:pt x="96" y="495830"/>
                  <a:pt x="0" y="397113"/>
                </a:cubicBezTo>
                <a:cubicBezTo>
                  <a:pt x="-96" y="298396"/>
                  <a:pt x="1670" y="1523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5" name="Picture 254">
            <a:extLst>
              <a:ext uri="{FF2B5EF4-FFF2-40B4-BE49-F238E27FC236}">
                <a16:creationId xmlns:a16="http://schemas.microsoft.com/office/drawing/2014/main" id="{92F88510-674B-4FC9-A374-C627BA4D0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56" name="文本框 5">
            <a:extLst>
              <a:ext uri="{FF2B5EF4-FFF2-40B4-BE49-F238E27FC236}">
                <a16:creationId xmlns:a16="http://schemas.microsoft.com/office/drawing/2014/main" id="{FF649368-89BD-41AC-A7B3-CD31835CBF21}"/>
              </a:ext>
            </a:extLst>
          </p:cNvPr>
          <p:cNvSpPr txBox="1"/>
          <p:nvPr/>
        </p:nvSpPr>
        <p:spPr>
          <a:xfrm>
            <a:off x="1702989" y="354755"/>
            <a:ext cx="3161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CÙNG QUAN SÁT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45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4" grpId="0" animBg="1"/>
      <p:bldP spid="2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id="{4B0FD72C-1E12-42E7-B293-4743E6729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7414E9-E9CB-4787-9C5B-3A71FCE238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7" b="1511"/>
          <a:stretch/>
        </p:blipFill>
        <p:spPr>
          <a:xfrm>
            <a:off x="3854302" y="1248524"/>
            <a:ext cx="4483396" cy="4485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Left Brace 31">
            <a:extLst>
              <a:ext uri="{FF2B5EF4-FFF2-40B4-BE49-F238E27FC236}">
                <a16:creationId xmlns:a16="http://schemas.microsoft.com/office/drawing/2014/main" id="{8142C69A-8F77-4015-A1CC-6AB8F195F2FE}"/>
              </a:ext>
            </a:extLst>
          </p:cNvPr>
          <p:cNvSpPr/>
          <p:nvPr/>
        </p:nvSpPr>
        <p:spPr>
          <a:xfrm flipH="1">
            <a:off x="8108913" y="2167467"/>
            <a:ext cx="433954" cy="3330110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4542AE-C8AC-42A6-9300-67EC4F893C46}"/>
              </a:ext>
            </a:extLst>
          </p:cNvPr>
          <p:cNvSpPr/>
          <p:nvPr/>
        </p:nvSpPr>
        <p:spPr>
          <a:xfrm>
            <a:off x="8633955" y="3168510"/>
            <a:ext cx="1965172" cy="1328023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</a:p>
          <a:p>
            <a:pPr algn="ctr" defTabSz="685800"/>
            <a:r>
              <a:rPr lang="vi-VN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B9FA3850-74B8-40A2-88A8-C65AA93E81F4}"/>
              </a:ext>
            </a:extLst>
          </p:cNvPr>
          <p:cNvSpPr/>
          <p:nvPr/>
        </p:nvSpPr>
        <p:spPr>
          <a:xfrm rot="5400000" flipH="1">
            <a:off x="5693183" y="3902623"/>
            <a:ext cx="457200" cy="3674622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DEFDC22-C37F-45D8-8F90-0127BEFCCA10}"/>
              </a:ext>
            </a:extLst>
          </p:cNvPr>
          <p:cNvSpPr/>
          <p:nvPr/>
        </p:nvSpPr>
        <p:spPr>
          <a:xfrm>
            <a:off x="5012365" y="6055723"/>
            <a:ext cx="2143046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lang="en-US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</a:t>
            </a:r>
            <a:r>
              <a:rPr lang="en-US" sz="3600" b="1" dirty="0" err="1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lang="en-US" sz="3600" b="1" dirty="0">
              <a:solidFill>
                <a:srgbClr val="FF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B8C92FD-D97B-4B9D-B08C-D58E48BF88E2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Â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4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B03273-0F0E-4A9F-BCCA-19D076E39D5A}"/>
              </a:ext>
            </a:extLst>
          </p:cNvPr>
          <p:cNvSpPr/>
          <p:nvPr/>
        </p:nvSpPr>
        <p:spPr>
          <a:xfrm>
            <a:off x="607067" y="2997221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kín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CB62AF-0DB5-469F-9D90-4FA02BB9E8E4}"/>
              </a:ext>
            </a:extLst>
          </p:cNvPr>
          <p:cNvCxnSpPr>
            <a:cxnSpLocks/>
          </p:cNvCxnSpPr>
          <p:nvPr/>
        </p:nvCxnSpPr>
        <p:spPr>
          <a:xfrm>
            <a:off x="3156128" y="3491164"/>
            <a:ext cx="926960" cy="34912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AFE564-B95A-4E3E-8580-B63E15A84F48}"/>
              </a:ext>
            </a:extLst>
          </p:cNvPr>
          <p:cNvCxnSpPr>
            <a:cxnSpLocks/>
          </p:cNvCxnSpPr>
          <p:nvPr/>
        </p:nvCxnSpPr>
        <p:spPr>
          <a:xfrm flipH="1">
            <a:off x="6805261" y="1639336"/>
            <a:ext cx="1737606" cy="1859209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3F6ED84-D1F6-44D4-AE87-82C50A546EEA}"/>
              </a:ext>
            </a:extLst>
          </p:cNvPr>
          <p:cNvSpPr/>
          <p:nvPr/>
        </p:nvSpPr>
        <p:spPr>
          <a:xfrm>
            <a:off x="8451403" y="582767"/>
            <a:ext cx="3375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phải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DE4823-5676-4E3C-B7C8-C22E22105842}"/>
              </a:ext>
            </a:extLst>
          </p:cNvPr>
          <p:cNvCxnSpPr>
            <a:cxnSpLocks/>
          </p:cNvCxnSpPr>
          <p:nvPr/>
        </p:nvCxnSpPr>
        <p:spPr>
          <a:xfrm>
            <a:off x="5780611" y="1013794"/>
            <a:ext cx="116595" cy="640080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7683DC9-3120-40F8-BAD7-30EB6AD5A7EE}"/>
              </a:ext>
            </a:extLst>
          </p:cNvPr>
          <p:cNvSpPr/>
          <p:nvPr/>
        </p:nvSpPr>
        <p:spPr>
          <a:xfrm>
            <a:off x="5617550" y="-27722"/>
            <a:ext cx="18740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xiên</a:t>
            </a:r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nhỏ</a:t>
            </a:r>
            <a:endParaRPr lang="en-US" sz="34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A07D98-DC98-451E-A602-C24E4ADCBCBF}"/>
              </a:ext>
            </a:extLst>
          </p:cNvPr>
          <p:cNvCxnSpPr>
            <a:cxnSpLocks/>
          </p:cNvCxnSpPr>
          <p:nvPr/>
        </p:nvCxnSpPr>
        <p:spPr>
          <a:xfrm flipH="1">
            <a:off x="5589247" y="1013794"/>
            <a:ext cx="182893" cy="640080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212080" cy="769441"/>
          </a:xfrm>
          <a:custGeom>
            <a:avLst/>
            <a:gdLst>
              <a:gd name="connsiteX0" fmla="*/ 0 w 5212080"/>
              <a:gd name="connsiteY0" fmla="*/ 74913 h 769441"/>
              <a:gd name="connsiteX1" fmla="*/ 74913 w 5212080"/>
              <a:gd name="connsiteY1" fmla="*/ 0 h 769441"/>
              <a:gd name="connsiteX2" fmla="*/ 586763 w 5212080"/>
              <a:gd name="connsiteY2" fmla="*/ 0 h 769441"/>
              <a:gd name="connsiteX3" fmla="*/ 1250481 w 5212080"/>
              <a:gd name="connsiteY3" fmla="*/ 0 h 769441"/>
              <a:gd name="connsiteX4" fmla="*/ 1711708 w 5212080"/>
              <a:gd name="connsiteY4" fmla="*/ 0 h 769441"/>
              <a:gd name="connsiteX5" fmla="*/ 2274181 w 5212080"/>
              <a:gd name="connsiteY5" fmla="*/ 0 h 769441"/>
              <a:gd name="connsiteX6" fmla="*/ 2937899 w 5212080"/>
              <a:gd name="connsiteY6" fmla="*/ 0 h 769441"/>
              <a:gd name="connsiteX7" fmla="*/ 3500372 w 5212080"/>
              <a:gd name="connsiteY7" fmla="*/ 0 h 769441"/>
              <a:gd name="connsiteX8" fmla="*/ 3910977 w 5212080"/>
              <a:gd name="connsiteY8" fmla="*/ 0 h 769441"/>
              <a:gd name="connsiteX9" fmla="*/ 4422827 w 5212080"/>
              <a:gd name="connsiteY9" fmla="*/ 0 h 769441"/>
              <a:gd name="connsiteX10" fmla="*/ 5137167 w 5212080"/>
              <a:gd name="connsiteY10" fmla="*/ 0 h 769441"/>
              <a:gd name="connsiteX11" fmla="*/ 5212080 w 5212080"/>
              <a:gd name="connsiteY11" fmla="*/ 74913 h 769441"/>
              <a:gd name="connsiteX12" fmla="*/ 5212080 w 5212080"/>
              <a:gd name="connsiteY12" fmla="*/ 372328 h 769441"/>
              <a:gd name="connsiteX13" fmla="*/ 5212080 w 5212080"/>
              <a:gd name="connsiteY13" fmla="*/ 694528 h 769441"/>
              <a:gd name="connsiteX14" fmla="*/ 5137167 w 5212080"/>
              <a:gd name="connsiteY14" fmla="*/ 769441 h 769441"/>
              <a:gd name="connsiteX15" fmla="*/ 4726562 w 5212080"/>
              <a:gd name="connsiteY15" fmla="*/ 769441 h 769441"/>
              <a:gd name="connsiteX16" fmla="*/ 4113467 w 5212080"/>
              <a:gd name="connsiteY16" fmla="*/ 769441 h 769441"/>
              <a:gd name="connsiteX17" fmla="*/ 3550994 w 5212080"/>
              <a:gd name="connsiteY17" fmla="*/ 769441 h 769441"/>
              <a:gd name="connsiteX18" fmla="*/ 2937899 w 5212080"/>
              <a:gd name="connsiteY18" fmla="*/ 769441 h 769441"/>
              <a:gd name="connsiteX19" fmla="*/ 2426049 w 5212080"/>
              <a:gd name="connsiteY19" fmla="*/ 769441 h 769441"/>
              <a:gd name="connsiteX20" fmla="*/ 1762331 w 5212080"/>
              <a:gd name="connsiteY20" fmla="*/ 769441 h 769441"/>
              <a:gd name="connsiteX21" fmla="*/ 1149236 w 5212080"/>
              <a:gd name="connsiteY21" fmla="*/ 769441 h 769441"/>
              <a:gd name="connsiteX22" fmla="*/ 738631 w 5212080"/>
              <a:gd name="connsiteY22" fmla="*/ 769441 h 769441"/>
              <a:gd name="connsiteX23" fmla="*/ 74913 w 5212080"/>
              <a:gd name="connsiteY23" fmla="*/ 769441 h 769441"/>
              <a:gd name="connsiteX24" fmla="*/ 0 w 5212080"/>
              <a:gd name="connsiteY24" fmla="*/ 694528 h 769441"/>
              <a:gd name="connsiteX25" fmla="*/ 0 w 5212080"/>
              <a:gd name="connsiteY25" fmla="*/ 403309 h 769441"/>
              <a:gd name="connsiteX26" fmla="*/ 0 w 521208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1208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96391" y="-41302"/>
                  <a:pt x="389969" y="33832"/>
                  <a:pt x="586763" y="0"/>
                </a:cubicBezTo>
                <a:cubicBezTo>
                  <a:pt x="783557" y="-33832"/>
                  <a:pt x="1106962" y="65795"/>
                  <a:pt x="1250481" y="0"/>
                </a:cubicBezTo>
                <a:cubicBezTo>
                  <a:pt x="1394000" y="-65795"/>
                  <a:pt x="1499313" y="54779"/>
                  <a:pt x="1711708" y="0"/>
                </a:cubicBezTo>
                <a:cubicBezTo>
                  <a:pt x="1924103" y="-54779"/>
                  <a:pt x="2113880" y="11964"/>
                  <a:pt x="2274181" y="0"/>
                </a:cubicBezTo>
                <a:cubicBezTo>
                  <a:pt x="2434482" y="-11964"/>
                  <a:pt x="2716865" y="22326"/>
                  <a:pt x="2937899" y="0"/>
                </a:cubicBezTo>
                <a:cubicBezTo>
                  <a:pt x="3158933" y="-22326"/>
                  <a:pt x="3251250" y="25307"/>
                  <a:pt x="3500372" y="0"/>
                </a:cubicBezTo>
                <a:cubicBezTo>
                  <a:pt x="3749494" y="-25307"/>
                  <a:pt x="3808819" y="3566"/>
                  <a:pt x="3910977" y="0"/>
                </a:cubicBezTo>
                <a:cubicBezTo>
                  <a:pt x="4013135" y="-3566"/>
                  <a:pt x="4216872" y="31926"/>
                  <a:pt x="4422827" y="0"/>
                </a:cubicBezTo>
                <a:cubicBezTo>
                  <a:pt x="4628782" y="-31926"/>
                  <a:pt x="4984619" y="76725"/>
                  <a:pt x="5137167" y="0"/>
                </a:cubicBezTo>
                <a:cubicBezTo>
                  <a:pt x="5176615" y="3332"/>
                  <a:pt x="5212074" y="35070"/>
                  <a:pt x="5212080" y="74913"/>
                </a:cubicBezTo>
                <a:cubicBezTo>
                  <a:pt x="5214055" y="184254"/>
                  <a:pt x="5180074" y="264489"/>
                  <a:pt x="5212080" y="372328"/>
                </a:cubicBezTo>
                <a:cubicBezTo>
                  <a:pt x="5244086" y="480167"/>
                  <a:pt x="5174286" y="569231"/>
                  <a:pt x="5212080" y="694528"/>
                </a:cubicBezTo>
                <a:cubicBezTo>
                  <a:pt x="5217789" y="733776"/>
                  <a:pt x="5180819" y="774293"/>
                  <a:pt x="5137167" y="769441"/>
                </a:cubicBezTo>
                <a:cubicBezTo>
                  <a:pt x="4990135" y="801011"/>
                  <a:pt x="4815199" y="740139"/>
                  <a:pt x="4726562" y="769441"/>
                </a:cubicBezTo>
                <a:cubicBezTo>
                  <a:pt x="4637926" y="798743"/>
                  <a:pt x="4268242" y="717347"/>
                  <a:pt x="4113467" y="769441"/>
                </a:cubicBezTo>
                <a:cubicBezTo>
                  <a:pt x="3958693" y="821535"/>
                  <a:pt x="3808956" y="752205"/>
                  <a:pt x="3550994" y="769441"/>
                </a:cubicBezTo>
                <a:cubicBezTo>
                  <a:pt x="3293032" y="786677"/>
                  <a:pt x="3235831" y="700482"/>
                  <a:pt x="2937899" y="769441"/>
                </a:cubicBezTo>
                <a:cubicBezTo>
                  <a:pt x="2639968" y="838400"/>
                  <a:pt x="2537407" y="764350"/>
                  <a:pt x="2426049" y="769441"/>
                </a:cubicBezTo>
                <a:cubicBezTo>
                  <a:pt x="2314691" y="774532"/>
                  <a:pt x="2092936" y="757166"/>
                  <a:pt x="1762331" y="769441"/>
                </a:cubicBezTo>
                <a:cubicBezTo>
                  <a:pt x="1431726" y="781716"/>
                  <a:pt x="1322901" y="761337"/>
                  <a:pt x="1149236" y="769441"/>
                </a:cubicBezTo>
                <a:cubicBezTo>
                  <a:pt x="975572" y="777545"/>
                  <a:pt x="930962" y="721750"/>
                  <a:pt x="738631" y="769441"/>
                </a:cubicBezTo>
                <a:cubicBezTo>
                  <a:pt x="546301" y="817132"/>
                  <a:pt x="310709" y="721148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21208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76398" y="-51592"/>
                  <a:pt x="342808" y="35246"/>
                  <a:pt x="536141" y="0"/>
                </a:cubicBezTo>
                <a:cubicBezTo>
                  <a:pt x="729474" y="-35246"/>
                  <a:pt x="863118" y="35878"/>
                  <a:pt x="946746" y="0"/>
                </a:cubicBezTo>
                <a:cubicBezTo>
                  <a:pt x="1030375" y="-35878"/>
                  <a:pt x="1389518" y="37053"/>
                  <a:pt x="1509218" y="0"/>
                </a:cubicBezTo>
                <a:cubicBezTo>
                  <a:pt x="1628918" y="-37053"/>
                  <a:pt x="1904783" y="45520"/>
                  <a:pt x="2122314" y="0"/>
                </a:cubicBezTo>
                <a:cubicBezTo>
                  <a:pt x="2339845" y="-45520"/>
                  <a:pt x="2463240" y="15614"/>
                  <a:pt x="2583541" y="0"/>
                </a:cubicBezTo>
                <a:cubicBezTo>
                  <a:pt x="2703842" y="-15614"/>
                  <a:pt x="2894483" y="50229"/>
                  <a:pt x="3044769" y="0"/>
                </a:cubicBezTo>
                <a:cubicBezTo>
                  <a:pt x="3195055" y="-50229"/>
                  <a:pt x="3345157" y="44848"/>
                  <a:pt x="3455374" y="0"/>
                </a:cubicBezTo>
                <a:cubicBezTo>
                  <a:pt x="3565592" y="-44848"/>
                  <a:pt x="3805781" y="47819"/>
                  <a:pt x="4017846" y="0"/>
                </a:cubicBezTo>
                <a:cubicBezTo>
                  <a:pt x="4229911" y="-47819"/>
                  <a:pt x="4448114" y="31352"/>
                  <a:pt x="4630942" y="0"/>
                </a:cubicBezTo>
                <a:cubicBezTo>
                  <a:pt x="4813770" y="-31352"/>
                  <a:pt x="5021969" y="45296"/>
                  <a:pt x="5137167" y="0"/>
                </a:cubicBezTo>
                <a:cubicBezTo>
                  <a:pt x="5180115" y="9804"/>
                  <a:pt x="5207291" y="33925"/>
                  <a:pt x="5212080" y="74913"/>
                </a:cubicBezTo>
                <a:cubicBezTo>
                  <a:pt x="5245820" y="179549"/>
                  <a:pt x="5184556" y="251918"/>
                  <a:pt x="5212080" y="366132"/>
                </a:cubicBezTo>
                <a:cubicBezTo>
                  <a:pt x="5239604" y="480346"/>
                  <a:pt x="5211349" y="607331"/>
                  <a:pt x="5212080" y="694528"/>
                </a:cubicBezTo>
                <a:cubicBezTo>
                  <a:pt x="5206427" y="734530"/>
                  <a:pt x="5177380" y="773967"/>
                  <a:pt x="5137167" y="769441"/>
                </a:cubicBezTo>
                <a:cubicBezTo>
                  <a:pt x="4961385" y="798868"/>
                  <a:pt x="4882666" y="754106"/>
                  <a:pt x="4726562" y="769441"/>
                </a:cubicBezTo>
                <a:cubicBezTo>
                  <a:pt x="4570458" y="784776"/>
                  <a:pt x="4475250" y="737659"/>
                  <a:pt x="4265334" y="769441"/>
                </a:cubicBezTo>
                <a:cubicBezTo>
                  <a:pt x="4055418" y="801223"/>
                  <a:pt x="3988105" y="739332"/>
                  <a:pt x="3854729" y="769441"/>
                </a:cubicBezTo>
                <a:cubicBezTo>
                  <a:pt x="3721354" y="799550"/>
                  <a:pt x="3501342" y="737058"/>
                  <a:pt x="3241634" y="769441"/>
                </a:cubicBezTo>
                <a:cubicBezTo>
                  <a:pt x="2981926" y="801824"/>
                  <a:pt x="2905534" y="761521"/>
                  <a:pt x="2780407" y="769441"/>
                </a:cubicBezTo>
                <a:cubicBezTo>
                  <a:pt x="2655280" y="777361"/>
                  <a:pt x="2491859" y="748989"/>
                  <a:pt x="2369801" y="769441"/>
                </a:cubicBezTo>
                <a:cubicBezTo>
                  <a:pt x="2247743" y="789893"/>
                  <a:pt x="1975706" y="758925"/>
                  <a:pt x="1756706" y="769441"/>
                </a:cubicBezTo>
                <a:cubicBezTo>
                  <a:pt x="1537707" y="779957"/>
                  <a:pt x="1382785" y="738907"/>
                  <a:pt x="1244856" y="769441"/>
                </a:cubicBezTo>
                <a:cubicBezTo>
                  <a:pt x="1106927" y="799975"/>
                  <a:pt x="900187" y="749692"/>
                  <a:pt x="783629" y="769441"/>
                </a:cubicBezTo>
                <a:cubicBezTo>
                  <a:pt x="667071" y="789190"/>
                  <a:pt x="379392" y="735353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55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CÙNG LUYỆN VIẾT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936D93-E277-48B2-ACEB-B7B20A020D50}"/>
              </a:ext>
            </a:extLst>
          </p:cNvPr>
          <p:cNvGrpSpPr/>
          <p:nvPr/>
        </p:nvGrpSpPr>
        <p:grpSpPr>
          <a:xfrm>
            <a:off x="90214" y="4060217"/>
            <a:ext cx="3200400" cy="3200400"/>
            <a:chOff x="-3903" y="3657600"/>
            <a:chExt cx="3200400" cy="3200400"/>
          </a:xfrm>
        </p:grpSpPr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id="{CEBB7B08-0248-48CD-A124-A8A4C92CD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03" y="3657600"/>
              <a:ext cx="3200400" cy="32004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1C70EB-EE3B-4C3D-BB75-14D88A49D04E}"/>
                </a:ext>
              </a:extLst>
            </p:cNvPr>
            <p:cNvSpPr/>
            <p:nvPr/>
          </p:nvSpPr>
          <p:spPr>
            <a:xfrm>
              <a:off x="428218" y="4596081"/>
              <a:ext cx="233615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F0066"/>
                  </a:solidFill>
                  <a:latin typeface="LNTH-No Virus" pitchFamily="2" charset="0"/>
                  <a:cs typeface="Calibri" panose="020F0502020204030204" pitchFamily="34" charset="0"/>
                </a:rPr>
                <a:t>Viết</a:t>
              </a:r>
              <a:r>
                <a:rPr lang="en-US" sz="4000" dirty="0">
                  <a:solidFill>
                    <a:srgbClr val="FF0066"/>
                  </a:solidFill>
                  <a:latin typeface="LNTH-No Virus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66"/>
                  </a:solidFill>
                  <a:latin typeface="LNTH-No Virus" pitchFamily="2" charset="0"/>
                  <a:cs typeface="Calibri" panose="020F0502020204030204" pitchFamily="34" charset="0"/>
                </a:rPr>
                <a:t>vào</a:t>
              </a:r>
              <a:r>
                <a:rPr lang="en-US" sz="4000" dirty="0">
                  <a:solidFill>
                    <a:srgbClr val="FF0066"/>
                  </a:solidFill>
                  <a:latin typeface="LNTH-No Virus" pitchFamily="2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en-US" sz="4000" dirty="0" err="1">
                  <a:solidFill>
                    <a:srgbClr val="FF0066"/>
                  </a:solidFill>
                  <a:latin typeface="LNTH-No Virus" pitchFamily="2" charset="0"/>
                  <a:cs typeface="Calibri" panose="020F0502020204030204" pitchFamily="34" charset="0"/>
                </a:rPr>
                <a:t>bảng</a:t>
              </a:r>
              <a:r>
                <a:rPr lang="en-US" sz="4000" dirty="0">
                  <a:solidFill>
                    <a:srgbClr val="FF0066"/>
                  </a:solidFill>
                  <a:latin typeface="LNTH-No Virus" pitchFamily="2" charset="0"/>
                  <a:cs typeface="Calibri" panose="020F0502020204030204" pitchFamily="34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40" grpId="0"/>
      <p:bldP spid="42" grpId="0"/>
      <p:bldP spid="44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id="{4B0FD72C-1E12-42E7-B293-4743E6729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7414E9-E9CB-4787-9C5B-3A71FCE238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77" b="1511"/>
          <a:stretch/>
        </p:blipFill>
        <p:spPr>
          <a:xfrm>
            <a:off x="3854302" y="1248524"/>
            <a:ext cx="4483396" cy="4485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2" name="Left Brace 31">
            <a:extLst>
              <a:ext uri="{FF2B5EF4-FFF2-40B4-BE49-F238E27FC236}">
                <a16:creationId xmlns:a16="http://schemas.microsoft.com/office/drawing/2014/main" id="{8142C69A-8F77-4015-A1CC-6AB8F195F2FE}"/>
              </a:ext>
            </a:extLst>
          </p:cNvPr>
          <p:cNvSpPr/>
          <p:nvPr/>
        </p:nvSpPr>
        <p:spPr>
          <a:xfrm flipH="1">
            <a:off x="8108913" y="2167467"/>
            <a:ext cx="433954" cy="3330110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4542AE-C8AC-42A6-9300-67EC4F893C46}"/>
              </a:ext>
            </a:extLst>
          </p:cNvPr>
          <p:cNvSpPr/>
          <p:nvPr/>
        </p:nvSpPr>
        <p:spPr>
          <a:xfrm>
            <a:off x="8633955" y="3168510"/>
            <a:ext cx="1965172" cy="1328023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</a:p>
          <a:p>
            <a:pPr algn="ctr" defTabSz="685800"/>
            <a:r>
              <a:rPr lang="vi-VN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ô ly rưỡi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B9FA3850-74B8-40A2-88A8-C65AA93E81F4}"/>
              </a:ext>
            </a:extLst>
          </p:cNvPr>
          <p:cNvSpPr/>
          <p:nvPr/>
        </p:nvSpPr>
        <p:spPr>
          <a:xfrm rot="5400000" flipH="1">
            <a:off x="5693183" y="3902623"/>
            <a:ext cx="457200" cy="3674622"/>
          </a:xfrm>
          <a:prstGeom prst="leftBrace">
            <a:avLst/>
          </a:prstGeom>
          <a:ln w="2857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DEFDC22-C37F-45D8-8F90-0127BEFCCA10}"/>
              </a:ext>
            </a:extLst>
          </p:cNvPr>
          <p:cNvSpPr/>
          <p:nvPr/>
        </p:nvSpPr>
        <p:spPr>
          <a:xfrm>
            <a:off x="5012365" y="6055723"/>
            <a:ext cx="2143046" cy="715089"/>
          </a:xfrm>
          <a:prstGeom prst="roundRect">
            <a:avLst/>
          </a:prstGeom>
          <a:solidFill>
            <a:srgbClr val="FFFF66"/>
          </a:solidFill>
          <a:ln w="28575" cap="rnd" cmpd="thinThick">
            <a:solidFill>
              <a:srgbClr val="FF3399"/>
            </a:solidFill>
            <a:prstDash val="sysDash"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Gần</a:t>
            </a:r>
            <a:r>
              <a:rPr lang="en-US" sz="3600" b="1" dirty="0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ô </a:t>
            </a:r>
            <a:r>
              <a:rPr lang="en-US" sz="3600" b="1" dirty="0" err="1">
                <a:solidFill>
                  <a:srgbClr val="FF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lang="en-US" sz="3600" b="1" dirty="0">
              <a:solidFill>
                <a:srgbClr val="FF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B8C92FD-D97B-4B9D-B08C-D58E48BF88E2}"/>
              </a:ext>
            </a:extLst>
          </p:cNvPr>
          <p:cNvSpPr/>
          <p:nvPr/>
        </p:nvSpPr>
        <p:spPr>
          <a:xfrm>
            <a:off x="288405" y="1573975"/>
            <a:ext cx="3262685" cy="1259919"/>
          </a:xfrm>
          <a:custGeom>
            <a:avLst/>
            <a:gdLst>
              <a:gd name="connsiteX0" fmla="*/ 0 w 3262685"/>
              <a:gd name="connsiteY0" fmla="*/ 209991 h 1259919"/>
              <a:gd name="connsiteX1" fmla="*/ 209991 w 3262685"/>
              <a:gd name="connsiteY1" fmla="*/ 0 h 1259919"/>
              <a:gd name="connsiteX2" fmla="*/ 778532 w 3262685"/>
              <a:gd name="connsiteY2" fmla="*/ 0 h 1259919"/>
              <a:gd name="connsiteX3" fmla="*/ 1403926 w 3262685"/>
              <a:gd name="connsiteY3" fmla="*/ 0 h 1259919"/>
              <a:gd name="connsiteX4" fmla="*/ 1915613 w 3262685"/>
              <a:gd name="connsiteY4" fmla="*/ 0 h 1259919"/>
              <a:gd name="connsiteX5" fmla="*/ 2512580 w 3262685"/>
              <a:gd name="connsiteY5" fmla="*/ 0 h 1259919"/>
              <a:gd name="connsiteX6" fmla="*/ 3052694 w 3262685"/>
              <a:gd name="connsiteY6" fmla="*/ 0 h 1259919"/>
              <a:gd name="connsiteX7" fmla="*/ 3262685 w 3262685"/>
              <a:gd name="connsiteY7" fmla="*/ 209991 h 1259919"/>
              <a:gd name="connsiteX8" fmla="*/ 3262685 w 3262685"/>
              <a:gd name="connsiteY8" fmla="*/ 613161 h 1259919"/>
              <a:gd name="connsiteX9" fmla="*/ 3262685 w 3262685"/>
              <a:gd name="connsiteY9" fmla="*/ 1049928 h 1259919"/>
              <a:gd name="connsiteX10" fmla="*/ 3052694 w 3262685"/>
              <a:gd name="connsiteY10" fmla="*/ 1259919 h 1259919"/>
              <a:gd name="connsiteX11" fmla="*/ 2484153 w 3262685"/>
              <a:gd name="connsiteY11" fmla="*/ 1259919 h 1259919"/>
              <a:gd name="connsiteX12" fmla="*/ 1858759 w 3262685"/>
              <a:gd name="connsiteY12" fmla="*/ 1259919 h 1259919"/>
              <a:gd name="connsiteX13" fmla="*/ 1318645 w 3262685"/>
              <a:gd name="connsiteY13" fmla="*/ 1259919 h 1259919"/>
              <a:gd name="connsiteX14" fmla="*/ 721678 w 3262685"/>
              <a:gd name="connsiteY14" fmla="*/ 1259919 h 1259919"/>
              <a:gd name="connsiteX15" fmla="*/ 209991 w 3262685"/>
              <a:gd name="connsiteY15" fmla="*/ 1259919 h 1259919"/>
              <a:gd name="connsiteX16" fmla="*/ 0 w 3262685"/>
              <a:gd name="connsiteY16" fmla="*/ 1049928 h 1259919"/>
              <a:gd name="connsiteX17" fmla="*/ 0 w 3262685"/>
              <a:gd name="connsiteY17" fmla="*/ 621560 h 1259919"/>
              <a:gd name="connsiteX18" fmla="*/ 0 w 3262685"/>
              <a:gd name="connsiteY18" fmla="*/ 209991 h 125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2685" h="1259919" fill="none" extrusionOk="0">
                <a:moveTo>
                  <a:pt x="0" y="209991"/>
                </a:moveTo>
                <a:cubicBezTo>
                  <a:pt x="-2414" y="92399"/>
                  <a:pt x="82577" y="-7883"/>
                  <a:pt x="209991" y="0"/>
                </a:cubicBezTo>
                <a:cubicBezTo>
                  <a:pt x="430781" y="-26624"/>
                  <a:pt x="628768" y="4131"/>
                  <a:pt x="778532" y="0"/>
                </a:cubicBezTo>
                <a:cubicBezTo>
                  <a:pt x="928296" y="-4131"/>
                  <a:pt x="1198154" y="24440"/>
                  <a:pt x="1403926" y="0"/>
                </a:cubicBezTo>
                <a:cubicBezTo>
                  <a:pt x="1609698" y="-24440"/>
                  <a:pt x="1789295" y="-7967"/>
                  <a:pt x="1915613" y="0"/>
                </a:cubicBezTo>
                <a:cubicBezTo>
                  <a:pt x="2041931" y="7967"/>
                  <a:pt x="2278822" y="-21094"/>
                  <a:pt x="2512580" y="0"/>
                </a:cubicBezTo>
                <a:cubicBezTo>
                  <a:pt x="2746338" y="21094"/>
                  <a:pt x="2797284" y="-2916"/>
                  <a:pt x="3052694" y="0"/>
                </a:cubicBezTo>
                <a:cubicBezTo>
                  <a:pt x="3176100" y="-11365"/>
                  <a:pt x="3260140" y="65331"/>
                  <a:pt x="3262685" y="209991"/>
                </a:cubicBezTo>
                <a:cubicBezTo>
                  <a:pt x="3264020" y="292687"/>
                  <a:pt x="3257526" y="480855"/>
                  <a:pt x="3262685" y="613161"/>
                </a:cubicBezTo>
                <a:cubicBezTo>
                  <a:pt x="3267845" y="745467"/>
                  <a:pt x="3260159" y="951823"/>
                  <a:pt x="3262685" y="1049928"/>
                </a:cubicBezTo>
                <a:cubicBezTo>
                  <a:pt x="3268058" y="1164180"/>
                  <a:pt x="3162746" y="1265841"/>
                  <a:pt x="3052694" y="1259919"/>
                </a:cubicBezTo>
                <a:cubicBezTo>
                  <a:pt x="2789574" y="1267222"/>
                  <a:pt x="2611845" y="1276994"/>
                  <a:pt x="2484153" y="1259919"/>
                </a:cubicBezTo>
                <a:cubicBezTo>
                  <a:pt x="2356461" y="1242844"/>
                  <a:pt x="2085208" y="1277342"/>
                  <a:pt x="1858759" y="1259919"/>
                </a:cubicBezTo>
                <a:cubicBezTo>
                  <a:pt x="1632310" y="1242496"/>
                  <a:pt x="1483550" y="1269730"/>
                  <a:pt x="1318645" y="1259919"/>
                </a:cubicBezTo>
                <a:cubicBezTo>
                  <a:pt x="1153740" y="1250108"/>
                  <a:pt x="967308" y="1282670"/>
                  <a:pt x="721678" y="1259919"/>
                </a:cubicBezTo>
                <a:cubicBezTo>
                  <a:pt x="476048" y="1237168"/>
                  <a:pt x="321688" y="1255876"/>
                  <a:pt x="209991" y="1259919"/>
                </a:cubicBezTo>
                <a:cubicBezTo>
                  <a:pt x="119313" y="1265361"/>
                  <a:pt x="21891" y="1168753"/>
                  <a:pt x="0" y="1049928"/>
                </a:cubicBezTo>
                <a:cubicBezTo>
                  <a:pt x="19104" y="856346"/>
                  <a:pt x="3490" y="793093"/>
                  <a:pt x="0" y="621560"/>
                </a:cubicBezTo>
                <a:cubicBezTo>
                  <a:pt x="-3490" y="450027"/>
                  <a:pt x="-3848" y="316429"/>
                  <a:pt x="0" y="209991"/>
                </a:cubicBezTo>
                <a:close/>
              </a:path>
              <a:path w="3262685" h="1259919" stroke="0" extrusionOk="0">
                <a:moveTo>
                  <a:pt x="0" y="209991"/>
                </a:moveTo>
                <a:cubicBezTo>
                  <a:pt x="22797" y="83856"/>
                  <a:pt x="99624" y="5427"/>
                  <a:pt x="209991" y="0"/>
                </a:cubicBezTo>
                <a:cubicBezTo>
                  <a:pt x="505849" y="-8919"/>
                  <a:pt x="637274" y="-25154"/>
                  <a:pt x="835386" y="0"/>
                </a:cubicBezTo>
                <a:cubicBezTo>
                  <a:pt x="1033498" y="25154"/>
                  <a:pt x="1129488" y="11465"/>
                  <a:pt x="1347072" y="0"/>
                </a:cubicBezTo>
                <a:cubicBezTo>
                  <a:pt x="1564656" y="-11465"/>
                  <a:pt x="1736641" y="-20997"/>
                  <a:pt x="1858759" y="0"/>
                </a:cubicBezTo>
                <a:cubicBezTo>
                  <a:pt x="1980877" y="20997"/>
                  <a:pt x="2154113" y="17993"/>
                  <a:pt x="2370445" y="0"/>
                </a:cubicBezTo>
                <a:cubicBezTo>
                  <a:pt x="2586777" y="-17993"/>
                  <a:pt x="2732809" y="-29739"/>
                  <a:pt x="3052694" y="0"/>
                </a:cubicBezTo>
                <a:cubicBezTo>
                  <a:pt x="3168965" y="5837"/>
                  <a:pt x="3253502" y="94677"/>
                  <a:pt x="3262685" y="209991"/>
                </a:cubicBezTo>
                <a:cubicBezTo>
                  <a:pt x="3274599" y="374694"/>
                  <a:pt x="3254169" y="491161"/>
                  <a:pt x="3262685" y="613161"/>
                </a:cubicBezTo>
                <a:cubicBezTo>
                  <a:pt x="3271202" y="735161"/>
                  <a:pt x="3257623" y="938553"/>
                  <a:pt x="3262685" y="1049928"/>
                </a:cubicBezTo>
                <a:cubicBezTo>
                  <a:pt x="3265572" y="1173235"/>
                  <a:pt x="3195630" y="1261668"/>
                  <a:pt x="3052694" y="1259919"/>
                </a:cubicBezTo>
                <a:cubicBezTo>
                  <a:pt x="2840058" y="1241769"/>
                  <a:pt x="2729327" y="1238477"/>
                  <a:pt x="2455726" y="1259919"/>
                </a:cubicBezTo>
                <a:cubicBezTo>
                  <a:pt x="2182125" y="1281361"/>
                  <a:pt x="2091393" y="1255235"/>
                  <a:pt x="1830332" y="1259919"/>
                </a:cubicBezTo>
                <a:cubicBezTo>
                  <a:pt x="1569271" y="1264603"/>
                  <a:pt x="1493461" y="1250555"/>
                  <a:pt x="1261791" y="1259919"/>
                </a:cubicBezTo>
                <a:cubicBezTo>
                  <a:pt x="1030121" y="1269283"/>
                  <a:pt x="542214" y="1242607"/>
                  <a:pt x="209991" y="1259919"/>
                </a:cubicBezTo>
                <a:cubicBezTo>
                  <a:pt x="90638" y="1264127"/>
                  <a:pt x="-469" y="1143663"/>
                  <a:pt x="0" y="1049928"/>
                </a:cubicBezTo>
                <a:cubicBezTo>
                  <a:pt x="-20417" y="920902"/>
                  <a:pt x="-16948" y="798802"/>
                  <a:pt x="0" y="613161"/>
                </a:cubicBezTo>
                <a:cubicBezTo>
                  <a:pt x="16948" y="427520"/>
                  <a:pt x="15544" y="293863"/>
                  <a:pt x="0" y="209991"/>
                </a:cubicBezTo>
                <a:close/>
              </a:path>
            </a:pathLst>
          </a:custGeom>
          <a:solidFill>
            <a:srgbClr val="FFDDEE"/>
          </a:solidFill>
          <a:ln w="19050" cap="rnd" cmpd="thinThick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271974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Â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4 </a:t>
            </a:r>
            <a:r>
              <a:rPr lang="en-US" sz="3400" b="1" dirty="0" err="1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400" b="1" dirty="0">
                <a:solidFill>
                  <a:srgbClr val="FF0066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B03273-0F0E-4A9F-BCCA-19D076E39D5A}"/>
              </a:ext>
            </a:extLst>
          </p:cNvPr>
          <p:cNvSpPr/>
          <p:nvPr/>
        </p:nvSpPr>
        <p:spPr>
          <a:xfrm>
            <a:off x="607067" y="2997221"/>
            <a:ext cx="2625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kín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CB62AF-0DB5-469F-9D90-4FA02BB9E8E4}"/>
              </a:ext>
            </a:extLst>
          </p:cNvPr>
          <p:cNvCxnSpPr>
            <a:cxnSpLocks/>
          </p:cNvCxnSpPr>
          <p:nvPr/>
        </p:nvCxnSpPr>
        <p:spPr>
          <a:xfrm>
            <a:off x="3156128" y="3491164"/>
            <a:ext cx="926960" cy="349124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AFE564-B95A-4E3E-8580-B63E15A84F48}"/>
              </a:ext>
            </a:extLst>
          </p:cNvPr>
          <p:cNvCxnSpPr>
            <a:cxnSpLocks/>
          </p:cNvCxnSpPr>
          <p:nvPr/>
        </p:nvCxnSpPr>
        <p:spPr>
          <a:xfrm flipH="1">
            <a:off x="6805261" y="1639336"/>
            <a:ext cx="1737606" cy="1859209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3F6ED84-D1F6-44D4-AE87-82C50A546EEA}"/>
              </a:ext>
            </a:extLst>
          </p:cNvPr>
          <p:cNvSpPr/>
          <p:nvPr/>
        </p:nvSpPr>
        <p:spPr>
          <a:xfrm>
            <a:off x="8451403" y="582767"/>
            <a:ext cx="3375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phải</a:t>
            </a:r>
            <a:endParaRPr lang="en-US" sz="36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DE4823-5676-4E3C-B7C8-C22E22105842}"/>
              </a:ext>
            </a:extLst>
          </p:cNvPr>
          <p:cNvCxnSpPr>
            <a:cxnSpLocks/>
          </p:cNvCxnSpPr>
          <p:nvPr/>
        </p:nvCxnSpPr>
        <p:spPr>
          <a:xfrm>
            <a:off x="5780611" y="1013794"/>
            <a:ext cx="116595" cy="640080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7683DC9-3120-40F8-BAD7-30EB6AD5A7EE}"/>
              </a:ext>
            </a:extLst>
          </p:cNvPr>
          <p:cNvSpPr/>
          <p:nvPr/>
        </p:nvSpPr>
        <p:spPr>
          <a:xfrm>
            <a:off x="5617550" y="-27722"/>
            <a:ext cx="18740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</a:t>
            </a:r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xiên</a:t>
            </a:r>
            <a:r>
              <a:rPr lang="en-US" sz="3400" b="1" dirty="0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339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nhỏ</a:t>
            </a:r>
            <a:endParaRPr lang="en-US" sz="3400" b="1" dirty="0">
              <a:solidFill>
                <a:srgbClr val="00339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DA07D98-DC98-451E-A602-C24E4ADCBCBF}"/>
              </a:ext>
            </a:extLst>
          </p:cNvPr>
          <p:cNvCxnSpPr>
            <a:cxnSpLocks/>
          </p:cNvCxnSpPr>
          <p:nvPr/>
        </p:nvCxnSpPr>
        <p:spPr>
          <a:xfrm flipH="1">
            <a:off x="5589247" y="1013794"/>
            <a:ext cx="182893" cy="640080"/>
          </a:xfrm>
          <a:prstGeom prst="straightConnector1">
            <a:avLst/>
          </a:prstGeom>
          <a:noFill/>
          <a:ln w="28575" cap="flat" cmpd="sng" algn="ctr">
            <a:solidFill>
              <a:srgbClr val="FF3399"/>
            </a:solidFill>
            <a:prstDash val="solid"/>
            <a:tailEnd type="triangle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5212080" cy="769441"/>
          </a:xfrm>
          <a:custGeom>
            <a:avLst/>
            <a:gdLst>
              <a:gd name="connsiteX0" fmla="*/ 0 w 5212080"/>
              <a:gd name="connsiteY0" fmla="*/ 74913 h 769441"/>
              <a:gd name="connsiteX1" fmla="*/ 74913 w 5212080"/>
              <a:gd name="connsiteY1" fmla="*/ 0 h 769441"/>
              <a:gd name="connsiteX2" fmla="*/ 586763 w 5212080"/>
              <a:gd name="connsiteY2" fmla="*/ 0 h 769441"/>
              <a:gd name="connsiteX3" fmla="*/ 1250481 w 5212080"/>
              <a:gd name="connsiteY3" fmla="*/ 0 h 769441"/>
              <a:gd name="connsiteX4" fmla="*/ 1711708 w 5212080"/>
              <a:gd name="connsiteY4" fmla="*/ 0 h 769441"/>
              <a:gd name="connsiteX5" fmla="*/ 2274181 w 5212080"/>
              <a:gd name="connsiteY5" fmla="*/ 0 h 769441"/>
              <a:gd name="connsiteX6" fmla="*/ 2937899 w 5212080"/>
              <a:gd name="connsiteY6" fmla="*/ 0 h 769441"/>
              <a:gd name="connsiteX7" fmla="*/ 3500372 w 5212080"/>
              <a:gd name="connsiteY7" fmla="*/ 0 h 769441"/>
              <a:gd name="connsiteX8" fmla="*/ 3910977 w 5212080"/>
              <a:gd name="connsiteY8" fmla="*/ 0 h 769441"/>
              <a:gd name="connsiteX9" fmla="*/ 4422827 w 5212080"/>
              <a:gd name="connsiteY9" fmla="*/ 0 h 769441"/>
              <a:gd name="connsiteX10" fmla="*/ 5137167 w 5212080"/>
              <a:gd name="connsiteY10" fmla="*/ 0 h 769441"/>
              <a:gd name="connsiteX11" fmla="*/ 5212080 w 5212080"/>
              <a:gd name="connsiteY11" fmla="*/ 74913 h 769441"/>
              <a:gd name="connsiteX12" fmla="*/ 5212080 w 5212080"/>
              <a:gd name="connsiteY12" fmla="*/ 372328 h 769441"/>
              <a:gd name="connsiteX13" fmla="*/ 5212080 w 5212080"/>
              <a:gd name="connsiteY13" fmla="*/ 694528 h 769441"/>
              <a:gd name="connsiteX14" fmla="*/ 5137167 w 5212080"/>
              <a:gd name="connsiteY14" fmla="*/ 769441 h 769441"/>
              <a:gd name="connsiteX15" fmla="*/ 4726562 w 5212080"/>
              <a:gd name="connsiteY15" fmla="*/ 769441 h 769441"/>
              <a:gd name="connsiteX16" fmla="*/ 4113467 w 5212080"/>
              <a:gd name="connsiteY16" fmla="*/ 769441 h 769441"/>
              <a:gd name="connsiteX17" fmla="*/ 3550994 w 5212080"/>
              <a:gd name="connsiteY17" fmla="*/ 769441 h 769441"/>
              <a:gd name="connsiteX18" fmla="*/ 2937899 w 5212080"/>
              <a:gd name="connsiteY18" fmla="*/ 769441 h 769441"/>
              <a:gd name="connsiteX19" fmla="*/ 2426049 w 5212080"/>
              <a:gd name="connsiteY19" fmla="*/ 769441 h 769441"/>
              <a:gd name="connsiteX20" fmla="*/ 1762331 w 5212080"/>
              <a:gd name="connsiteY20" fmla="*/ 769441 h 769441"/>
              <a:gd name="connsiteX21" fmla="*/ 1149236 w 5212080"/>
              <a:gd name="connsiteY21" fmla="*/ 769441 h 769441"/>
              <a:gd name="connsiteX22" fmla="*/ 738631 w 5212080"/>
              <a:gd name="connsiteY22" fmla="*/ 769441 h 769441"/>
              <a:gd name="connsiteX23" fmla="*/ 74913 w 5212080"/>
              <a:gd name="connsiteY23" fmla="*/ 769441 h 769441"/>
              <a:gd name="connsiteX24" fmla="*/ 0 w 5212080"/>
              <a:gd name="connsiteY24" fmla="*/ 694528 h 769441"/>
              <a:gd name="connsiteX25" fmla="*/ 0 w 5212080"/>
              <a:gd name="connsiteY25" fmla="*/ 403309 h 769441"/>
              <a:gd name="connsiteX26" fmla="*/ 0 w 521208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1208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96391" y="-41302"/>
                  <a:pt x="389969" y="33832"/>
                  <a:pt x="586763" y="0"/>
                </a:cubicBezTo>
                <a:cubicBezTo>
                  <a:pt x="783557" y="-33832"/>
                  <a:pt x="1106962" y="65795"/>
                  <a:pt x="1250481" y="0"/>
                </a:cubicBezTo>
                <a:cubicBezTo>
                  <a:pt x="1394000" y="-65795"/>
                  <a:pt x="1499313" y="54779"/>
                  <a:pt x="1711708" y="0"/>
                </a:cubicBezTo>
                <a:cubicBezTo>
                  <a:pt x="1924103" y="-54779"/>
                  <a:pt x="2113880" y="11964"/>
                  <a:pt x="2274181" y="0"/>
                </a:cubicBezTo>
                <a:cubicBezTo>
                  <a:pt x="2434482" y="-11964"/>
                  <a:pt x="2716865" y="22326"/>
                  <a:pt x="2937899" y="0"/>
                </a:cubicBezTo>
                <a:cubicBezTo>
                  <a:pt x="3158933" y="-22326"/>
                  <a:pt x="3251250" y="25307"/>
                  <a:pt x="3500372" y="0"/>
                </a:cubicBezTo>
                <a:cubicBezTo>
                  <a:pt x="3749494" y="-25307"/>
                  <a:pt x="3808819" y="3566"/>
                  <a:pt x="3910977" y="0"/>
                </a:cubicBezTo>
                <a:cubicBezTo>
                  <a:pt x="4013135" y="-3566"/>
                  <a:pt x="4216872" y="31926"/>
                  <a:pt x="4422827" y="0"/>
                </a:cubicBezTo>
                <a:cubicBezTo>
                  <a:pt x="4628782" y="-31926"/>
                  <a:pt x="4984619" y="76725"/>
                  <a:pt x="5137167" y="0"/>
                </a:cubicBezTo>
                <a:cubicBezTo>
                  <a:pt x="5176615" y="3332"/>
                  <a:pt x="5212074" y="35070"/>
                  <a:pt x="5212080" y="74913"/>
                </a:cubicBezTo>
                <a:cubicBezTo>
                  <a:pt x="5214055" y="184254"/>
                  <a:pt x="5180074" y="264489"/>
                  <a:pt x="5212080" y="372328"/>
                </a:cubicBezTo>
                <a:cubicBezTo>
                  <a:pt x="5244086" y="480167"/>
                  <a:pt x="5174286" y="569231"/>
                  <a:pt x="5212080" y="694528"/>
                </a:cubicBezTo>
                <a:cubicBezTo>
                  <a:pt x="5217789" y="733776"/>
                  <a:pt x="5180819" y="774293"/>
                  <a:pt x="5137167" y="769441"/>
                </a:cubicBezTo>
                <a:cubicBezTo>
                  <a:pt x="4990135" y="801011"/>
                  <a:pt x="4815199" y="740139"/>
                  <a:pt x="4726562" y="769441"/>
                </a:cubicBezTo>
                <a:cubicBezTo>
                  <a:pt x="4637926" y="798743"/>
                  <a:pt x="4268242" y="717347"/>
                  <a:pt x="4113467" y="769441"/>
                </a:cubicBezTo>
                <a:cubicBezTo>
                  <a:pt x="3958693" y="821535"/>
                  <a:pt x="3808956" y="752205"/>
                  <a:pt x="3550994" y="769441"/>
                </a:cubicBezTo>
                <a:cubicBezTo>
                  <a:pt x="3293032" y="786677"/>
                  <a:pt x="3235831" y="700482"/>
                  <a:pt x="2937899" y="769441"/>
                </a:cubicBezTo>
                <a:cubicBezTo>
                  <a:pt x="2639968" y="838400"/>
                  <a:pt x="2537407" y="764350"/>
                  <a:pt x="2426049" y="769441"/>
                </a:cubicBezTo>
                <a:cubicBezTo>
                  <a:pt x="2314691" y="774532"/>
                  <a:pt x="2092936" y="757166"/>
                  <a:pt x="1762331" y="769441"/>
                </a:cubicBezTo>
                <a:cubicBezTo>
                  <a:pt x="1431726" y="781716"/>
                  <a:pt x="1322901" y="761337"/>
                  <a:pt x="1149236" y="769441"/>
                </a:cubicBezTo>
                <a:cubicBezTo>
                  <a:pt x="975572" y="777545"/>
                  <a:pt x="930962" y="721750"/>
                  <a:pt x="738631" y="769441"/>
                </a:cubicBezTo>
                <a:cubicBezTo>
                  <a:pt x="546301" y="817132"/>
                  <a:pt x="310709" y="721148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21208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76398" y="-51592"/>
                  <a:pt x="342808" y="35246"/>
                  <a:pt x="536141" y="0"/>
                </a:cubicBezTo>
                <a:cubicBezTo>
                  <a:pt x="729474" y="-35246"/>
                  <a:pt x="863118" y="35878"/>
                  <a:pt x="946746" y="0"/>
                </a:cubicBezTo>
                <a:cubicBezTo>
                  <a:pt x="1030375" y="-35878"/>
                  <a:pt x="1389518" y="37053"/>
                  <a:pt x="1509218" y="0"/>
                </a:cubicBezTo>
                <a:cubicBezTo>
                  <a:pt x="1628918" y="-37053"/>
                  <a:pt x="1904783" y="45520"/>
                  <a:pt x="2122314" y="0"/>
                </a:cubicBezTo>
                <a:cubicBezTo>
                  <a:pt x="2339845" y="-45520"/>
                  <a:pt x="2463240" y="15614"/>
                  <a:pt x="2583541" y="0"/>
                </a:cubicBezTo>
                <a:cubicBezTo>
                  <a:pt x="2703842" y="-15614"/>
                  <a:pt x="2894483" y="50229"/>
                  <a:pt x="3044769" y="0"/>
                </a:cubicBezTo>
                <a:cubicBezTo>
                  <a:pt x="3195055" y="-50229"/>
                  <a:pt x="3345157" y="44848"/>
                  <a:pt x="3455374" y="0"/>
                </a:cubicBezTo>
                <a:cubicBezTo>
                  <a:pt x="3565592" y="-44848"/>
                  <a:pt x="3805781" y="47819"/>
                  <a:pt x="4017846" y="0"/>
                </a:cubicBezTo>
                <a:cubicBezTo>
                  <a:pt x="4229911" y="-47819"/>
                  <a:pt x="4448114" y="31352"/>
                  <a:pt x="4630942" y="0"/>
                </a:cubicBezTo>
                <a:cubicBezTo>
                  <a:pt x="4813770" y="-31352"/>
                  <a:pt x="5021969" y="45296"/>
                  <a:pt x="5137167" y="0"/>
                </a:cubicBezTo>
                <a:cubicBezTo>
                  <a:pt x="5180115" y="9804"/>
                  <a:pt x="5207291" y="33925"/>
                  <a:pt x="5212080" y="74913"/>
                </a:cubicBezTo>
                <a:cubicBezTo>
                  <a:pt x="5245820" y="179549"/>
                  <a:pt x="5184556" y="251918"/>
                  <a:pt x="5212080" y="366132"/>
                </a:cubicBezTo>
                <a:cubicBezTo>
                  <a:pt x="5239604" y="480346"/>
                  <a:pt x="5211349" y="607331"/>
                  <a:pt x="5212080" y="694528"/>
                </a:cubicBezTo>
                <a:cubicBezTo>
                  <a:pt x="5206427" y="734530"/>
                  <a:pt x="5177380" y="773967"/>
                  <a:pt x="5137167" y="769441"/>
                </a:cubicBezTo>
                <a:cubicBezTo>
                  <a:pt x="4961385" y="798868"/>
                  <a:pt x="4882666" y="754106"/>
                  <a:pt x="4726562" y="769441"/>
                </a:cubicBezTo>
                <a:cubicBezTo>
                  <a:pt x="4570458" y="784776"/>
                  <a:pt x="4475250" y="737659"/>
                  <a:pt x="4265334" y="769441"/>
                </a:cubicBezTo>
                <a:cubicBezTo>
                  <a:pt x="4055418" y="801223"/>
                  <a:pt x="3988105" y="739332"/>
                  <a:pt x="3854729" y="769441"/>
                </a:cubicBezTo>
                <a:cubicBezTo>
                  <a:pt x="3721354" y="799550"/>
                  <a:pt x="3501342" y="737058"/>
                  <a:pt x="3241634" y="769441"/>
                </a:cubicBezTo>
                <a:cubicBezTo>
                  <a:pt x="2981926" y="801824"/>
                  <a:pt x="2905534" y="761521"/>
                  <a:pt x="2780407" y="769441"/>
                </a:cubicBezTo>
                <a:cubicBezTo>
                  <a:pt x="2655280" y="777361"/>
                  <a:pt x="2491859" y="748989"/>
                  <a:pt x="2369801" y="769441"/>
                </a:cubicBezTo>
                <a:cubicBezTo>
                  <a:pt x="2247743" y="789893"/>
                  <a:pt x="1975706" y="758925"/>
                  <a:pt x="1756706" y="769441"/>
                </a:cubicBezTo>
                <a:cubicBezTo>
                  <a:pt x="1537707" y="779957"/>
                  <a:pt x="1382785" y="738907"/>
                  <a:pt x="1244856" y="769441"/>
                </a:cubicBezTo>
                <a:cubicBezTo>
                  <a:pt x="1106927" y="799975"/>
                  <a:pt x="900187" y="749692"/>
                  <a:pt x="783629" y="769441"/>
                </a:cubicBezTo>
                <a:cubicBezTo>
                  <a:pt x="667071" y="789190"/>
                  <a:pt x="379392" y="735353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555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CÙNG LUYỆN VIẾT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5C0091-7CFE-4183-BD32-8D50BC80120C}"/>
              </a:ext>
            </a:extLst>
          </p:cNvPr>
          <p:cNvGrpSpPr/>
          <p:nvPr/>
        </p:nvGrpSpPr>
        <p:grpSpPr>
          <a:xfrm>
            <a:off x="-519579" y="3712205"/>
            <a:ext cx="4089269" cy="3940050"/>
            <a:chOff x="-519579" y="3712205"/>
            <a:chExt cx="4089269" cy="3940050"/>
          </a:xfrm>
        </p:grpSpPr>
        <p:pic>
          <p:nvPicPr>
            <p:cNvPr id="49" name="Picture 48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13B9EBF0-AE95-4D33-BC16-B5E1CBC1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Oval Callout 69">
              <a:extLst>
                <a:ext uri="{FF2B5EF4-FFF2-40B4-BE49-F238E27FC236}">
                  <a16:creationId xmlns:a16="http://schemas.microsoft.com/office/drawing/2014/main" id="{E10D2F31-49A4-4454-879F-9BE921E4A9E6}"/>
                </a:ext>
              </a:extLst>
            </p:cNvPr>
            <p:cNvSpPr/>
            <p:nvPr/>
          </p:nvSpPr>
          <p:spPr>
            <a:xfrm>
              <a:off x="1661518" y="3712205"/>
              <a:ext cx="1908172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i="0" u="none" strike="noStrike" kern="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i="0" u="none" strike="noStrike" kern="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800" i="0" u="none" strike="noStrike" kern="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LNTH-No Virus" pitchFamily="2" charset="0"/>
                  <a:cs typeface="Calibri" panose="020F0502020204030204" pitchFamily="34" charset="0"/>
                  <a:sym typeface="Arial"/>
                </a:rPr>
                <a:t> VTV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NTH-No Virus" pitchFamily="2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4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40" grpId="0"/>
      <p:bldP spid="42" grpId="0"/>
      <p:bldP spid="44" grpId="0" animBg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5B672B1B-1282-42E7-BCBA-DEEDB9F8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3116"/>
          <a:stretch/>
        </p:blipFill>
        <p:spPr>
          <a:xfrm>
            <a:off x="0" y="4735331"/>
            <a:ext cx="12192000" cy="21166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04100DF-9028-4E70-B95D-4D7DEB0EEC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354813" y="183503"/>
            <a:ext cx="4353490" cy="10058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4EC51F-1693-4D97-A5F9-118387B1C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1" y="274943"/>
            <a:ext cx="1877567" cy="82296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B9F8554C-86E7-4AE4-BF74-596629DEAB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17324" r="34425" b="14286"/>
          <a:stretch/>
        </p:blipFill>
        <p:spPr>
          <a:xfrm>
            <a:off x="-1" y="0"/>
            <a:ext cx="2514287" cy="3931920"/>
          </a:xfrm>
          <a:prstGeom prst="rect">
            <a:avLst/>
          </a:prstGeom>
        </p:spPr>
      </p:pic>
      <p:pic>
        <p:nvPicPr>
          <p:cNvPr id="17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EA939EDE-C453-4527-A23C-A6FEF6F2E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17750" r="27095" b="18218"/>
          <a:stretch/>
        </p:blipFill>
        <p:spPr>
          <a:xfrm>
            <a:off x="7845055" y="0"/>
            <a:ext cx="1832660" cy="2743200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DDFCA9E6-6060-4ED9-BEAD-19F5B9C628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20924" r="37594" b="19278"/>
          <a:stretch/>
        </p:blipFill>
        <p:spPr>
          <a:xfrm>
            <a:off x="9726394" y="767466"/>
            <a:ext cx="2465606" cy="3566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65BE5D-897A-47EF-8C61-8763A7A5B634}"/>
              </a:ext>
            </a:extLst>
          </p:cNvPr>
          <p:cNvSpPr txBox="1"/>
          <p:nvPr/>
        </p:nvSpPr>
        <p:spPr>
          <a:xfrm>
            <a:off x="1974517" y="3430476"/>
            <a:ext cx="824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Luyện</a:t>
            </a:r>
            <a:r>
              <a:rPr lang="vi-VN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vi-VN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viết</a:t>
            </a:r>
            <a:r>
              <a:rPr lang="vi-VN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en-US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câu</a:t>
            </a:r>
            <a:r>
              <a:rPr lang="en-US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en-US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ứng</a:t>
            </a:r>
            <a:r>
              <a:rPr lang="en-US" sz="7200" dirty="0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 </a:t>
            </a:r>
            <a:r>
              <a:rPr lang="en-US" sz="7200" dirty="0" err="1">
                <a:ln w="3175">
                  <a:solidFill>
                    <a:schemeClr val="bg1"/>
                  </a:solidFill>
                </a:ln>
                <a:solidFill>
                  <a:srgbClr val="FF2543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arington" panose="02040603050506020204" pitchFamily="18" charset="0"/>
              </a:rPr>
              <a:t>dụng</a:t>
            </a:r>
            <a:endParaRPr lang="en-US" sz="7200" dirty="0">
              <a:ln w="3175">
                <a:solidFill>
                  <a:schemeClr val="bg1"/>
                </a:solidFill>
              </a:ln>
              <a:solidFill>
                <a:srgbClr val="FF2543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Carington" panose="02040603050506020204" pitchFamily="18" charset="0"/>
            </a:endParaRPr>
          </a:p>
        </p:txBody>
      </p:sp>
      <p:pic>
        <p:nvPicPr>
          <p:cNvPr id="20" name="Picture 19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0290642D-F6F3-4A1D-B93F-C87BDB028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70" y="526092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4663440" cy="769441"/>
          </a:xfrm>
          <a:custGeom>
            <a:avLst/>
            <a:gdLst>
              <a:gd name="connsiteX0" fmla="*/ 0 w 4663440"/>
              <a:gd name="connsiteY0" fmla="*/ 74913 h 769441"/>
              <a:gd name="connsiteX1" fmla="*/ 74913 w 4663440"/>
              <a:gd name="connsiteY1" fmla="*/ 0 h 769441"/>
              <a:gd name="connsiteX2" fmla="*/ 548842 w 4663440"/>
              <a:gd name="connsiteY2" fmla="*/ 0 h 769441"/>
              <a:gd name="connsiteX3" fmla="*/ 1158180 w 4663440"/>
              <a:gd name="connsiteY3" fmla="*/ 0 h 769441"/>
              <a:gd name="connsiteX4" fmla="*/ 1677246 w 4663440"/>
              <a:gd name="connsiteY4" fmla="*/ 0 h 769441"/>
              <a:gd name="connsiteX5" fmla="*/ 2196312 w 4663440"/>
              <a:gd name="connsiteY5" fmla="*/ 0 h 769441"/>
              <a:gd name="connsiteX6" fmla="*/ 2850786 w 4663440"/>
              <a:gd name="connsiteY6" fmla="*/ 0 h 769441"/>
              <a:gd name="connsiteX7" fmla="*/ 3324715 w 4663440"/>
              <a:gd name="connsiteY7" fmla="*/ 0 h 769441"/>
              <a:gd name="connsiteX8" fmla="*/ 3888917 w 4663440"/>
              <a:gd name="connsiteY8" fmla="*/ 0 h 769441"/>
              <a:gd name="connsiteX9" fmla="*/ 4588527 w 4663440"/>
              <a:gd name="connsiteY9" fmla="*/ 0 h 769441"/>
              <a:gd name="connsiteX10" fmla="*/ 4663440 w 4663440"/>
              <a:gd name="connsiteY10" fmla="*/ 74913 h 769441"/>
              <a:gd name="connsiteX11" fmla="*/ 4663440 w 4663440"/>
              <a:gd name="connsiteY11" fmla="*/ 366132 h 769441"/>
              <a:gd name="connsiteX12" fmla="*/ 4663440 w 4663440"/>
              <a:gd name="connsiteY12" fmla="*/ 694528 h 769441"/>
              <a:gd name="connsiteX13" fmla="*/ 4588527 w 4663440"/>
              <a:gd name="connsiteY13" fmla="*/ 769441 h 769441"/>
              <a:gd name="connsiteX14" fmla="*/ 4114598 w 4663440"/>
              <a:gd name="connsiteY14" fmla="*/ 769441 h 769441"/>
              <a:gd name="connsiteX15" fmla="*/ 3685804 w 4663440"/>
              <a:gd name="connsiteY15" fmla="*/ 769441 h 769441"/>
              <a:gd name="connsiteX16" fmla="*/ 3166739 w 4663440"/>
              <a:gd name="connsiteY16" fmla="*/ 769441 h 769441"/>
              <a:gd name="connsiteX17" fmla="*/ 2557401 w 4663440"/>
              <a:gd name="connsiteY17" fmla="*/ 769441 h 769441"/>
              <a:gd name="connsiteX18" fmla="*/ 1993199 w 4663440"/>
              <a:gd name="connsiteY18" fmla="*/ 769441 h 769441"/>
              <a:gd name="connsiteX19" fmla="*/ 1383861 w 4663440"/>
              <a:gd name="connsiteY19" fmla="*/ 769441 h 769441"/>
              <a:gd name="connsiteX20" fmla="*/ 819659 w 4663440"/>
              <a:gd name="connsiteY20" fmla="*/ 769441 h 769441"/>
              <a:gd name="connsiteX21" fmla="*/ 74913 w 4663440"/>
              <a:gd name="connsiteY21" fmla="*/ 769441 h 769441"/>
              <a:gd name="connsiteX22" fmla="*/ 0 w 4663440"/>
              <a:gd name="connsiteY22" fmla="*/ 694528 h 769441"/>
              <a:gd name="connsiteX23" fmla="*/ 0 w 4663440"/>
              <a:gd name="connsiteY23" fmla="*/ 390917 h 769441"/>
              <a:gd name="connsiteX24" fmla="*/ 0 w 4663440"/>
              <a:gd name="connsiteY24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63440" h="769441" fill="none" extrusionOk="0">
                <a:moveTo>
                  <a:pt x="0" y="74913"/>
                </a:moveTo>
                <a:cubicBezTo>
                  <a:pt x="-1077" y="25219"/>
                  <a:pt x="38715" y="-290"/>
                  <a:pt x="74913" y="0"/>
                </a:cubicBezTo>
                <a:cubicBezTo>
                  <a:pt x="252767" y="-8166"/>
                  <a:pt x="418925" y="48398"/>
                  <a:pt x="548842" y="0"/>
                </a:cubicBezTo>
                <a:cubicBezTo>
                  <a:pt x="678759" y="-48398"/>
                  <a:pt x="964796" y="5807"/>
                  <a:pt x="1158180" y="0"/>
                </a:cubicBezTo>
                <a:cubicBezTo>
                  <a:pt x="1351564" y="-5807"/>
                  <a:pt x="1497649" y="48671"/>
                  <a:pt x="1677246" y="0"/>
                </a:cubicBezTo>
                <a:cubicBezTo>
                  <a:pt x="1856843" y="-48671"/>
                  <a:pt x="2042646" y="41988"/>
                  <a:pt x="2196312" y="0"/>
                </a:cubicBezTo>
                <a:cubicBezTo>
                  <a:pt x="2349978" y="-41988"/>
                  <a:pt x="2617008" y="58776"/>
                  <a:pt x="2850786" y="0"/>
                </a:cubicBezTo>
                <a:cubicBezTo>
                  <a:pt x="3084564" y="-58776"/>
                  <a:pt x="3208881" y="761"/>
                  <a:pt x="3324715" y="0"/>
                </a:cubicBezTo>
                <a:cubicBezTo>
                  <a:pt x="3440549" y="-761"/>
                  <a:pt x="3654751" y="39212"/>
                  <a:pt x="3888917" y="0"/>
                </a:cubicBezTo>
                <a:cubicBezTo>
                  <a:pt x="4123083" y="-39212"/>
                  <a:pt x="4249181" y="80992"/>
                  <a:pt x="4588527" y="0"/>
                </a:cubicBezTo>
                <a:cubicBezTo>
                  <a:pt x="4639588" y="-3635"/>
                  <a:pt x="4668916" y="40547"/>
                  <a:pt x="4663440" y="74913"/>
                </a:cubicBezTo>
                <a:cubicBezTo>
                  <a:pt x="4686104" y="170379"/>
                  <a:pt x="4650757" y="256044"/>
                  <a:pt x="4663440" y="366132"/>
                </a:cubicBezTo>
                <a:cubicBezTo>
                  <a:pt x="4676123" y="476220"/>
                  <a:pt x="4654500" y="626746"/>
                  <a:pt x="4663440" y="694528"/>
                </a:cubicBezTo>
                <a:cubicBezTo>
                  <a:pt x="4661515" y="739233"/>
                  <a:pt x="4629894" y="770971"/>
                  <a:pt x="4588527" y="769441"/>
                </a:cubicBezTo>
                <a:cubicBezTo>
                  <a:pt x="4383152" y="811334"/>
                  <a:pt x="4258470" y="758828"/>
                  <a:pt x="4114598" y="769441"/>
                </a:cubicBezTo>
                <a:cubicBezTo>
                  <a:pt x="3970726" y="780054"/>
                  <a:pt x="3800811" y="727035"/>
                  <a:pt x="3685804" y="769441"/>
                </a:cubicBezTo>
                <a:cubicBezTo>
                  <a:pt x="3570797" y="811847"/>
                  <a:pt x="3348680" y="711710"/>
                  <a:pt x="3166739" y="769441"/>
                </a:cubicBezTo>
                <a:cubicBezTo>
                  <a:pt x="2984799" y="827172"/>
                  <a:pt x="2830260" y="720496"/>
                  <a:pt x="2557401" y="769441"/>
                </a:cubicBezTo>
                <a:cubicBezTo>
                  <a:pt x="2284542" y="818386"/>
                  <a:pt x="2109979" y="714568"/>
                  <a:pt x="1993199" y="769441"/>
                </a:cubicBezTo>
                <a:cubicBezTo>
                  <a:pt x="1876419" y="824314"/>
                  <a:pt x="1667400" y="718777"/>
                  <a:pt x="1383861" y="769441"/>
                </a:cubicBezTo>
                <a:cubicBezTo>
                  <a:pt x="1100322" y="820105"/>
                  <a:pt x="932572" y="730295"/>
                  <a:pt x="819659" y="769441"/>
                </a:cubicBezTo>
                <a:cubicBezTo>
                  <a:pt x="706746" y="808587"/>
                  <a:pt x="333038" y="750569"/>
                  <a:pt x="74913" y="769441"/>
                </a:cubicBezTo>
                <a:cubicBezTo>
                  <a:pt x="34754" y="767067"/>
                  <a:pt x="-4641" y="737638"/>
                  <a:pt x="0" y="694528"/>
                </a:cubicBezTo>
                <a:cubicBezTo>
                  <a:pt x="-21238" y="563666"/>
                  <a:pt x="35500" y="525617"/>
                  <a:pt x="0" y="390917"/>
                </a:cubicBezTo>
                <a:cubicBezTo>
                  <a:pt x="-35500" y="256217"/>
                  <a:pt x="37509" y="227575"/>
                  <a:pt x="0" y="74913"/>
                </a:cubicBezTo>
                <a:close/>
              </a:path>
              <a:path w="466344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73371" y="-13716"/>
                  <a:pt x="437072" y="55622"/>
                  <a:pt x="548842" y="0"/>
                </a:cubicBezTo>
                <a:cubicBezTo>
                  <a:pt x="660612" y="-55622"/>
                  <a:pt x="885796" y="13553"/>
                  <a:pt x="977636" y="0"/>
                </a:cubicBezTo>
                <a:cubicBezTo>
                  <a:pt x="1069476" y="-13553"/>
                  <a:pt x="1266831" y="24109"/>
                  <a:pt x="1541838" y="0"/>
                </a:cubicBezTo>
                <a:cubicBezTo>
                  <a:pt x="1816845" y="-24109"/>
                  <a:pt x="1962780" y="26490"/>
                  <a:pt x="2151175" y="0"/>
                </a:cubicBezTo>
                <a:cubicBezTo>
                  <a:pt x="2339570" y="-26490"/>
                  <a:pt x="2490603" y="56364"/>
                  <a:pt x="2625105" y="0"/>
                </a:cubicBezTo>
                <a:cubicBezTo>
                  <a:pt x="2759607" y="-56364"/>
                  <a:pt x="2875461" y="22663"/>
                  <a:pt x="3099034" y="0"/>
                </a:cubicBezTo>
                <a:cubicBezTo>
                  <a:pt x="3322607" y="-22663"/>
                  <a:pt x="3436113" y="37626"/>
                  <a:pt x="3527828" y="0"/>
                </a:cubicBezTo>
                <a:cubicBezTo>
                  <a:pt x="3619543" y="-37626"/>
                  <a:pt x="3943041" y="63188"/>
                  <a:pt x="4092029" y="0"/>
                </a:cubicBezTo>
                <a:cubicBezTo>
                  <a:pt x="4241017" y="-63188"/>
                  <a:pt x="4387574" y="1784"/>
                  <a:pt x="4588527" y="0"/>
                </a:cubicBezTo>
                <a:cubicBezTo>
                  <a:pt x="4619172" y="5443"/>
                  <a:pt x="4658274" y="29391"/>
                  <a:pt x="4663440" y="74913"/>
                </a:cubicBezTo>
                <a:cubicBezTo>
                  <a:pt x="4686161" y="176610"/>
                  <a:pt x="4660594" y="284557"/>
                  <a:pt x="4663440" y="384721"/>
                </a:cubicBezTo>
                <a:cubicBezTo>
                  <a:pt x="4666286" y="484885"/>
                  <a:pt x="4632923" y="613965"/>
                  <a:pt x="4663440" y="694528"/>
                </a:cubicBezTo>
                <a:cubicBezTo>
                  <a:pt x="4654611" y="730908"/>
                  <a:pt x="4629196" y="770608"/>
                  <a:pt x="4588527" y="769441"/>
                </a:cubicBezTo>
                <a:cubicBezTo>
                  <a:pt x="4478558" y="782541"/>
                  <a:pt x="4363861" y="748783"/>
                  <a:pt x="4159734" y="769441"/>
                </a:cubicBezTo>
                <a:cubicBezTo>
                  <a:pt x="3955607" y="790099"/>
                  <a:pt x="3783864" y="728377"/>
                  <a:pt x="3505260" y="769441"/>
                </a:cubicBezTo>
                <a:cubicBezTo>
                  <a:pt x="3226656" y="810505"/>
                  <a:pt x="3210087" y="742055"/>
                  <a:pt x="3031330" y="769441"/>
                </a:cubicBezTo>
                <a:cubicBezTo>
                  <a:pt x="2852573" y="796827"/>
                  <a:pt x="2797148" y="737444"/>
                  <a:pt x="2602537" y="769441"/>
                </a:cubicBezTo>
                <a:cubicBezTo>
                  <a:pt x="2407926" y="801438"/>
                  <a:pt x="2161831" y="757733"/>
                  <a:pt x="1993199" y="769441"/>
                </a:cubicBezTo>
                <a:cubicBezTo>
                  <a:pt x="1824567" y="781149"/>
                  <a:pt x="1745806" y="725910"/>
                  <a:pt x="1519269" y="769441"/>
                </a:cubicBezTo>
                <a:cubicBezTo>
                  <a:pt x="1292732" y="812972"/>
                  <a:pt x="1228242" y="742056"/>
                  <a:pt x="1090476" y="769441"/>
                </a:cubicBezTo>
                <a:cubicBezTo>
                  <a:pt x="952710" y="796826"/>
                  <a:pt x="567703" y="690180"/>
                  <a:pt x="74913" y="769441"/>
                </a:cubicBezTo>
                <a:cubicBezTo>
                  <a:pt x="40173" y="779193"/>
                  <a:pt x="-6619" y="736828"/>
                  <a:pt x="0" y="694528"/>
                </a:cubicBezTo>
                <a:cubicBezTo>
                  <a:pt x="-9795" y="547499"/>
                  <a:pt x="96" y="495830"/>
                  <a:pt x="0" y="397113"/>
                </a:cubicBezTo>
                <a:cubicBezTo>
                  <a:pt x="-96" y="298396"/>
                  <a:pt x="1670" y="1523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006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316127-4E4B-494E-B61E-96C62C6AE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D1D49-B45B-4026-9E3F-6E446216D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60000">
            <a:off x="2552108" y="1707645"/>
            <a:ext cx="6897189" cy="1508760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93E28C2-589A-43FC-8448-D2D5FBD37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2" y="2743200"/>
            <a:ext cx="2853239" cy="411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67155B-3368-4D9C-BA53-E29C8D833DD1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ABE32E0-D475-4FFB-BFB1-1E853BFEA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4CBA63-4137-434D-8C90-889E67760130}"/>
                </a:ext>
              </a:extLst>
            </p:cNvPr>
            <p:cNvSpPr txBox="1"/>
            <p:nvPr/>
          </p:nvSpPr>
          <p:spPr>
            <a:xfrm>
              <a:off x="3185670" y="4861956"/>
              <a:ext cx="56300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Ơn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nghĩa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sâu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sắc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,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tình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cảm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đằm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 </a:t>
              </a:r>
              <a:r>
                <a:rPr lang="en-US" sz="3400" dirty="0" err="1">
                  <a:solidFill>
                    <a:srgbClr val="FF0066"/>
                  </a:solidFill>
                  <a:latin typeface="SVN-Lobster" panose="02040603050506020204" pitchFamily="18" charset="0"/>
                </a:rPr>
                <a:t>thắm</a:t>
              </a:r>
              <a:r>
                <a:rPr lang="en-US" sz="3400" dirty="0">
                  <a:solidFill>
                    <a:srgbClr val="FF0066"/>
                  </a:solidFill>
                  <a:latin typeface="SVN-Lobster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68D196-9E39-4282-98A3-753D894DA6F5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66CC"/>
                  </a:solidFill>
                  <a:latin typeface="Coiny" panose="02000903060500060000" pitchFamily="2" charset="0"/>
                </a:rPr>
                <a:t>Ý NGHĨA:</a:t>
              </a:r>
            </a:p>
          </p:txBody>
        </p:sp>
      </p:grpSp>
      <p:pic>
        <p:nvPicPr>
          <p:cNvPr id="12" name="Picture 11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8029807-3E57-473D-9088-7645F3F292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r="27050"/>
          <a:stretch/>
        </p:blipFill>
        <p:spPr>
          <a:xfrm flipH="1">
            <a:off x="9468673" y="2926080"/>
            <a:ext cx="2401092" cy="3931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5B5BCCFA-2459-4CF0-AE36-3C700EF5E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7D16F5-5865-41A8-B177-A75D1DF3FB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7EF4A2-017F-4030-8E57-591B738DDE3B}"/>
              </a:ext>
            </a:extLst>
          </p:cNvPr>
          <p:cNvSpPr/>
          <p:nvPr/>
        </p:nvSpPr>
        <p:spPr>
          <a:xfrm>
            <a:off x="46068" y="354756"/>
            <a:ext cx="4663440" cy="769441"/>
          </a:xfrm>
          <a:custGeom>
            <a:avLst/>
            <a:gdLst>
              <a:gd name="connsiteX0" fmla="*/ 0 w 4663440"/>
              <a:gd name="connsiteY0" fmla="*/ 74913 h 769441"/>
              <a:gd name="connsiteX1" fmla="*/ 74913 w 4663440"/>
              <a:gd name="connsiteY1" fmla="*/ 0 h 769441"/>
              <a:gd name="connsiteX2" fmla="*/ 548842 w 4663440"/>
              <a:gd name="connsiteY2" fmla="*/ 0 h 769441"/>
              <a:gd name="connsiteX3" fmla="*/ 1158180 w 4663440"/>
              <a:gd name="connsiteY3" fmla="*/ 0 h 769441"/>
              <a:gd name="connsiteX4" fmla="*/ 1677246 w 4663440"/>
              <a:gd name="connsiteY4" fmla="*/ 0 h 769441"/>
              <a:gd name="connsiteX5" fmla="*/ 2196312 w 4663440"/>
              <a:gd name="connsiteY5" fmla="*/ 0 h 769441"/>
              <a:gd name="connsiteX6" fmla="*/ 2850786 w 4663440"/>
              <a:gd name="connsiteY6" fmla="*/ 0 h 769441"/>
              <a:gd name="connsiteX7" fmla="*/ 3324715 w 4663440"/>
              <a:gd name="connsiteY7" fmla="*/ 0 h 769441"/>
              <a:gd name="connsiteX8" fmla="*/ 3888917 w 4663440"/>
              <a:gd name="connsiteY8" fmla="*/ 0 h 769441"/>
              <a:gd name="connsiteX9" fmla="*/ 4588527 w 4663440"/>
              <a:gd name="connsiteY9" fmla="*/ 0 h 769441"/>
              <a:gd name="connsiteX10" fmla="*/ 4663440 w 4663440"/>
              <a:gd name="connsiteY10" fmla="*/ 74913 h 769441"/>
              <a:gd name="connsiteX11" fmla="*/ 4663440 w 4663440"/>
              <a:gd name="connsiteY11" fmla="*/ 366132 h 769441"/>
              <a:gd name="connsiteX12" fmla="*/ 4663440 w 4663440"/>
              <a:gd name="connsiteY12" fmla="*/ 694528 h 769441"/>
              <a:gd name="connsiteX13" fmla="*/ 4588527 w 4663440"/>
              <a:gd name="connsiteY13" fmla="*/ 769441 h 769441"/>
              <a:gd name="connsiteX14" fmla="*/ 4114598 w 4663440"/>
              <a:gd name="connsiteY14" fmla="*/ 769441 h 769441"/>
              <a:gd name="connsiteX15" fmla="*/ 3685804 w 4663440"/>
              <a:gd name="connsiteY15" fmla="*/ 769441 h 769441"/>
              <a:gd name="connsiteX16" fmla="*/ 3166739 w 4663440"/>
              <a:gd name="connsiteY16" fmla="*/ 769441 h 769441"/>
              <a:gd name="connsiteX17" fmla="*/ 2557401 w 4663440"/>
              <a:gd name="connsiteY17" fmla="*/ 769441 h 769441"/>
              <a:gd name="connsiteX18" fmla="*/ 1993199 w 4663440"/>
              <a:gd name="connsiteY18" fmla="*/ 769441 h 769441"/>
              <a:gd name="connsiteX19" fmla="*/ 1383861 w 4663440"/>
              <a:gd name="connsiteY19" fmla="*/ 769441 h 769441"/>
              <a:gd name="connsiteX20" fmla="*/ 819659 w 4663440"/>
              <a:gd name="connsiteY20" fmla="*/ 769441 h 769441"/>
              <a:gd name="connsiteX21" fmla="*/ 74913 w 4663440"/>
              <a:gd name="connsiteY21" fmla="*/ 769441 h 769441"/>
              <a:gd name="connsiteX22" fmla="*/ 0 w 4663440"/>
              <a:gd name="connsiteY22" fmla="*/ 694528 h 769441"/>
              <a:gd name="connsiteX23" fmla="*/ 0 w 4663440"/>
              <a:gd name="connsiteY23" fmla="*/ 390917 h 769441"/>
              <a:gd name="connsiteX24" fmla="*/ 0 w 4663440"/>
              <a:gd name="connsiteY24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63440" h="769441" fill="none" extrusionOk="0">
                <a:moveTo>
                  <a:pt x="0" y="74913"/>
                </a:moveTo>
                <a:cubicBezTo>
                  <a:pt x="-1077" y="25219"/>
                  <a:pt x="38715" y="-290"/>
                  <a:pt x="74913" y="0"/>
                </a:cubicBezTo>
                <a:cubicBezTo>
                  <a:pt x="252767" y="-8166"/>
                  <a:pt x="418925" y="48398"/>
                  <a:pt x="548842" y="0"/>
                </a:cubicBezTo>
                <a:cubicBezTo>
                  <a:pt x="678759" y="-48398"/>
                  <a:pt x="964796" y="5807"/>
                  <a:pt x="1158180" y="0"/>
                </a:cubicBezTo>
                <a:cubicBezTo>
                  <a:pt x="1351564" y="-5807"/>
                  <a:pt x="1497649" y="48671"/>
                  <a:pt x="1677246" y="0"/>
                </a:cubicBezTo>
                <a:cubicBezTo>
                  <a:pt x="1856843" y="-48671"/>
                  <a:pt x="2042646" y="41988"/>
                  <a:pt x="2196312" y="0"/>
                </a:cubicBezTo>
                <a:cubicBezTo>
                  <a:pt x="2349978" y="-41988"/>
                  <a:pt x="2617008" y="58776"/>
                  <a:pt x="2850786" y="0"/>
                </a:cubicBezTo>
                <a:cubicBezTo>
                  <a:pt x="3084564" y="-58776"/>
                  <a:pt x="3208881" y="761"/>
                  <a:pt x="3324715" y="0"/>
                </a:cubicBezTo>
                <a:cubicBezTo>
                  <a:pt x="3440549" y="-761"/>
                  <a:pt x="3654751" y="39212"/>
                  <a:pt x="3888917" y="0"/>
                </a:cubicBezTo>
                <a:cubicBezTo>
                  <a:pt x="4123083" y="-39212"/>
                  <a:pt x="4249181" y="80992"/>
                  <a:pt x="4588527" y="0"/>
                </a:cubicBezTo>
                <a:cubicBezTo>
                  <a:pt x="4639588" y="-3635"/>
                  <a:pt x="4668916" y="40547"/>
                  <a:pt x="4663440" y="74913"/>
                </a:cubicBezTo>
                <a:cubicBezTo>
                  <a:pt x="4686104" y="170379"/>
                  <a:pt x="4650757" y="256044"/>
                  <a:pt x="4663440" y="366132"/>
                </a:cubicBezTo>
                <a:cubicBezTo>
                  <a:pt x="4676123" y="476220"/>
                  <a:pt x="4654500" y="626746"/>
                  <a:pt x="4663440" y="694528"/>
                </a:cubicBezTo>
                <a:cubicBezTo>
                  <a:pt x="4661515" y="739233"/>
                  <a:pt x="4629894" y="770971"/>
                  <a:pt x="4588527" y="769441"/>
                </a:cubicBezTo>
                <a:cubicBezTo>
                  <a:pt x="4383152" y="811334"/>
                  <a:pt x="4258470" y="758828"/>
                  <a:pt x="4114598" y="769441"/>
                </a:cubicBezTo>
                <a:cubicBezTo>
                  <a:pt x="3970726" y="780054"/>
                  <a:pt x="3800811" y="727035"/>
                  <a:pt x="3685804" y="769441"/>
                </a:cubicBezTo>
                <a:cubicBezTo>
                  <a:pt x="3570797" y="811847"/>
                  <a:pt x="3348680" y="711710"/>
                  <a:pt x="3166739" y="769441"/>
                </a:cubicBezTo>
                <a:cubicBezTo>
                  <a:pt x="2984799" y="827172"/>
                  <a:pt x="2830260" y="720496"/>
                  <a:pt x="2557401" y="769441"/>
                </a:cubicBezTo>
                <a:cubicBezTo>
                  <a:pt x="2284542" y="818386"/>
                  <a:pt x="2109979" y="714568"/>
                  <a:pt x="1993199" y="769441"/>
                </a:cubicBezTo>
                <a:cubicBezTo>
                  <a:pt x="1876419" y="824314"/>
                  <a:pt x="1667400" y="718777"/>
                  <a:pt x="1383861" y="769441"/>
                </a:cubicBezTo>
                <a:cubicBezTo>
                  <a:pt x="1100322" y="820105"/>
                  <a:pt x="932572" y="730295"/>
                  <a:pt x="819659" y="769441"/>
                </a:cubicBezTo>
                <a:cubicBezTo>
                  <a:pt x="706746" y="808587"/>
                  <a:pt x="333038" y="750569"/>
                  <a:pt x="74913" y="769441"/>
                </a:cubicBezTo>
                <a:cubicBezTo>
                  <a:pt x="34754" y="767067"/>
                  <a:pt x="-4641" y="737638"/>
                  <a:pt x="0" y="694528"/>
                </a:cubicBezTo>
                <a:cubicBezTo>
                  <a:pt x="-21238" y="563666"/>
                  <a:pt x="35500" y="525617"/>
                  <a:pt x="0" y="390917"/>
                </a:cubicBezTo>
                <a:cubicBezTo>
                  <a:pt x="-35500" y="256217"/>
                  <a:pt x="37509" y="227575"/>
                  <a:pt x="0" y="74913"/>
                </a:cubicBezTo>
                <a:close/>
              </a:path>
              <a:path w="466344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173371" y="-13716"/>
                  <a:pt x="437072" y="55622"/>
                  <a:pt x="548842" y="0"/>
                </a:cubicBezTo>
                <a:cubicBezTo>
                  <a:pt x="660612" y="-55622"/>
                  <a:pt x="885796" y="13553"/>
                  <a:pt x="977636" y="0"/>
                </a:cubicBezTo>
                <a:cubicBezTo>
                  <a:pt x="1069476" y="-13553"/>
                  <a:pt x="1266831" y="24109"/>
                  <a:pt x="1541838" y="0"/>
                </a:cubicBezTo>
                <a:cubicBezTo>
                  <a:pt x="1816845" y="-24109"/>
                  <a:pt x="1962780" y="26490"/>
                  <a:pt x="2151175" y="0"/>
                </a:cubicBezTo>
                <a:cubicBezTo>
                  <a:pt x="2339570" y="-26490"/>
                  <a:pt x="2490603" y="56364"/>
                  <a:pt x="2625105" y="0"/>
                </a:cubicBezTo>
                <a:cubicBezTo>
                  <a:pt x="2759607" y="-56364"/>
                  <a:pt x="2875461" y="22663"/>
                  <a:pt x="3099034" y="0"/>
                </a:cubicBezTo>
                <a:cubicBezTo>
                  <a:pt x="3322607" y="-22663"/>
                  <a:pt x="3436113" y="37626"/>
                  <a:pt x="3527828" y="0"/>
                </a:cubicBezTo>
                <a:cubicBezTo>
                  <a:pt x="3619543" y="-37626"/>
                  <a:pt x="3943041" y="63188"/>
                  <a:pt x="4092029" y="0"/>
                </a:cubicBezTo>
                <a:cubicBezTo>
                  <a:pt x="4241017" y="-63188"/>
                  <a:pt x="4387574" y="1784"/>
                  <a:pt x="4588527" y="0"/>
                </a:cubicBezTo>
                <a:cubicBezTo>
                  <a:pt x="4619172" y="5443"/>
                  <a:pt x="4658274" y="29391"/>
                  <a:pt x="4663440" y="74913"/>
                </a:cubicBezTo>
                <a:cubicBezTo>
                  <a:pt x="4686161" y="176610"/>
                  <a:pt x="4660594" y="284557"/>
                  <a:pt x="4663440" y="384721"/>
                </a:cubicBezTo>
                <a:cubicBezTo>
                  <a:pt x="4666286" y="484885"/>
                  <a:pt x="4632923" y="613965"/>
                  <a:pt x="4663440" y="694528"/>
                </a:cubicBezTo>
                <a:cubicBezTo>
                  <a:pt x="4654611" y="730908"/>
                  <a:pt x="4629196" y="770608"/>
                  <a:pt x="4588527" y="769441"/>
                </a:cubicBezTo>
                <a:cubicBezTo>
                  <a:pt x="4478558" y="782541"/>
                  <a:pt x="4363861" y="748783"/>
                  <a:pt x="4159734" y="769441"/>
                </a:cubicBezTo>
                <a:cubicBezTo>
                  <a:pt x="3955607" y="790099"/>
                  <a:pt x="3783864" y="728377"/>
                  <a:pt x="3505260" y="769441"/>
                </a:cubicBezTo>
                <a:cubicBezTo>
                  <a:pt x="3226656" y="810505"/>
                  <a:pt x="3210087" y="742055"/>
                  <a:pt x="3031330" y="769441"/>
                </a:cubicBezTo>
                <a:cubicBezTo>
                  <a:pt x="2852573" y="796827"/>
                  <a:pt x="2797148" y="737444"/>
                  <a:pt x="2602537" y="769441"/>
                </a:cubicBezTo>
                <a:cubicBezTo>
                  <a:pt x="2407926" y="801438"/>
                  <a:pt x="2161831" y="757733"/>
                  <a:pt x="1993199" y="769441"/>
                </a:cubicBezTo>
                <a:cubicBezTo>
                  <a:pt x="1824567" y="781149"/>
                  <a:pt x="1745806" y="725910"/>
                  <a:pt x="1519269" y="769441"/>
                </a:cubicBezTo>
                <a:cubicBezTo>
                  <a:pt x="1292732" y="812972"/>
                  <a:pt x="1228242" y="742056"/>
                  <a:pt x="1090476" y="769441"/>
                </a:cubicBezTo>
                <a:cubicBezTo>
                  <a:pt x="952710" y="796826"/>
                  <a:pt x="567703" y="690180"/>
                  <a:pt x="74913" y="769441"/>
                </a:cubicBezTo>
                <a:cubicBezTo>
                  <a:pt x="40173" y="779193"/>
                  <a:pt x="-6619" y="736828"/>
                  <a:pt x="0" y="694528"/>
                </a:cubicBezTo>
                <a:cubicBezTo>
                  <a:pt x="-9795" y="547499"/>
                  <a:pt x="96" y="495830"/>
                  <a:pt x="0" y="397113"/>
                </a:cubicBezTo>
                <a:cubicBezTo>
                  <a:pt x="-96" y="298396"/>
                  <a:pt x="1670" y="152348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7BC7FAE-4BF4-4CA3-B1D1-1EE1627FD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6" name="文本框 5">
            <a:extLst>
              <a:ext uri="{FF2B5EF4-FFF2-40B4-BE49-F238E27FC236}">
                <a16:creationId xmlns:a16="http://schemas.microsoft.com/office/drawing/2014/main" id="{ACCB5497-1A72-4AF4-94CF-84CEAC59751B}"/>
              </a:ext>
            </a:extLst>
          </p:cNvPr>
          <p:cNvSpPr txBox="1"/>
          <p:nvPr/>
        </p:nvSpPr>
        <p:spPr>
          <a:xfrm>
            <a:off x="1702989" y="354755"/>
            <a:ext cx="3006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LNTH-Pixie Ring" pitchFamily="2" charset="-128"/>
                <a:ea typeface="LNTH-Pixie Ring" pitchFamily="2" charset="-128"/>
                <a:cs typeface="LNTH-Pixie Ring" pitchFamily="2" charset="-128"/>
                <a:sym typeface="+mn-lt"/>
              </a:rPr>
              <a:t>CÂU ỨNG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LNTH-Pixie Ring" pitchFamily="2" charset="-128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21F0C8-25C1-4EBE-8B57-CF8F8762D26F}"/>
              </a:ext>
            </a:extLst>
          </p:cNvPr>
          <p:cNvGrpSpPr/>
          <p:nvPr/>
        </p:nvGrpSpPr>
        <p:grpSpPr>
          <a:xfrm>
            <a:off x="1902903" y="1293618"/>
            <a:ext cx="8386191" cy="2103120"/>
            <a:chOff x="1902903" y="1325880"/>
            <a:chExt cx="8386191" cy="21031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316127-4E4B-494E-B61E-96C62C6AE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778" t="1288" r="5287" b="83493"/>
            <a:stretch/>
          </p:blipFill>
          <p:spPr>
            <a:xfrm>
              <a:off x="1902903" y="1325880"/>
              <a:ext cx="8386191" cy="2103120"/>
            </a:xfrm>
            <a:prstGeom prst="roundRect">
              <a:avLst>
                <a:gd name="adj" fmla="val 13353"/>
              </a:avLst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0D1D49-B45B-4026-9E3F-6E446216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60000">
              <a:off x="2552109" y="1549755"/>
              <a:ext cx="6897189" cy="150876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FFDEC7-C5B4-40A8-A445-8405649FF1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20197" r="5794" b="19996"/>
          <a:stretch/>
        </p:blipFill>
        <p:spPr>
          <a:xfrm>
            <a:off x="3662899" y="3566160"/>
            <a:ext cx="4866198" cy="3291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4F0A72-7DBE-4107-9753-C4F08F8D7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60000">
            <a:off x="4969979" y="4890454"/>
            <a:ext cx="2404174" cy="1728000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98050C51-1DB8-463F-939A-6F94E6606F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370</Words>
  <Application>Microsoft Office PowerPoint</Application>
  <PresentationFormat>Widescreen</PresentationFormat>
  <Paragraphs>88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Coiny</vt:lpstr>
      <vt:lpstr>SVN-Lobster</vt:lpstr>
      <vt:lpstr>Arial</vt:lpstr>
      <vt:lpstr>-apple-system</vt:lpstr>
      <vt:lpstr>LNTH-Pixie Ring</vt:lpstr>
      <vt:lpstr>Calibri</vt:lpstr>
      <vt:lpstr>HP001 5 hàng</vt:lpstr>
      <vt:lpstr>字魂36号-正文宋楷</vt:lpstr>
      <vt:lpstr>Pacifico</vt:lpstr>
      <vt:lpstr>LNTH-No Virus</vt:lpstr>
      <vt:lpstr>SVN-Carington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Mai Tram</dc:creator>
  <cp:lastModifiedBy>LE PHUONG UYEN</cp:lastModifiedBy>
  <cp:revision>16</cp:revision>
  <dcterms:created xsi:type="dcterms:W3CDTF">2022-03-20T11:55:26Z</dcterms:created>
  <dcterms:modified xsi:type="dcterms:W3CDTF">2022-04-02T07:34:14Z</dcterms:modified>
</cp:coreProperties>
</file>