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22"/>
  </p:notesMasterIdLst>
  <p:sldIdLst>
    <p:sldId id="519" r:id="rId3"/>
    <p:sldId id="263" r:id="rId4"/>
    <p:sldId id="265" r:id="rId5"/>
    <p:sldId id="285" r:id="rId6"/>
    <p:sldId id="288" r:id="rId7"/>
    <p:sldId id="289" r:id="rId8"/>
    <p:sldId id="290" r:id="rId9"/>
    <p:sldId id="260" r:id="rId10"/>
    <p:sldId id="292" r:id="rId11"/>
    <p:sldId id="294" r:id="rId12"/>
    <p:sldId id="531" r:id="rId13"/>
    <p:sldId id="326" r:id="rId14"/>
    <p:sldId id="532" r:id="rId15"/>
    <p:sldId id="299" r:id="rId16"/>
    <p:sldId id="534" r:id="rId17"/>
    <p:sldId id="300" r:id="rId18"/>
    <p:sldId id="301" r:id="rId19"/>
    <p:sldId id="535" r:id="rId20"/>
    <p:sldId id="30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43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0.mp4"/><Relationship Id="rId7" Type="http://schemas.openxmlformats.org/officeDocument/2006/relationships/image" Target="../media/image12.png"/><Relationship Id="rId2" Type="http://schemas.microsoft.com/office/2007/relationships/media" Target="../media/media10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8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1507588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096108" y="2538171"/>
            <a:ext cx="7452841" cy="1354559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1981190" y="2279956"/>
            <a:ext cx="7650233" cy="157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5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619760" y="4352904"/>
            <a:ext cx="11206480" cy="8882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endParaRPr lang="en-US" sz="3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lang="en-US" sz="3600" b="1" u="sng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753497" y="3108960"/>
            <a:ext cx="4728754" cy="39189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53589" y="3486795"/>
            <a:ext cx="600891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93669" y="3866606"/>
            <a:ext cx="6191794" cy="39188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02277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8" name="Google Shape;786;p36"/>
          <p:cNvGrpSpPr/>
          <p:nvPr/>
        </p:nvGrpSpPr>
        <p:grpSpPr>
          <a:xfrm rot="-10790939">
            <a:off x="876186" y="2234752"/>
            <a:ext cx="9662377" cy="1564701"/>
            <a:chOff x="1881479" y="1597500"/>
            <a:chExt cx="1106346" cy="402847"/>
          </a:xfrm>
        </p:grpSpPr>
        <p:sp>
          <p:nvSpPr>
            <p:cNvPr id="1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1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664861" y="2674483"/>
            <a:ext cx="9363368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71234" y="5460642"/>
            <a:ext cx="6851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25769" y="5873920"/>
            <a:ext cx="7508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F3B0ED-3CA4-4DE0-ABC1-79FB22A9436A}"/>
              </a:ext>
            </a:extLst>
          </p:cNvPr>
          <p:cNvSpPr txBox="1"/>
          <p:nvPr/>
        </p:nvSpPr>
        <p:spPr>
          <a:xfrm>
            <a:off x="386817" y="2666433"/>
            <a:ext cx="70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568583" y="2268318"/>
            <a:ext cx="11523523" cy="16909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40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418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346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8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6925" y="3669144"/>
            <a:ext cx="11352675" cy="1360294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045029" y="1476103"/>
            <a:ext cx="5081451" cy="391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09655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12020550" cy="58175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558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13950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5"/>
            <a:ext cx="7693187" cy="757336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-369733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942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1313</Words>
  <Application>Microsoft Office PowerPoint</Application>
  <PresentationFormat>Widescreen</PresentationFormat>
  <Paragraphs>120</Paragraphs>
  <Slides>19</Slides>
  <Notes>10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Tô Thanh Tâm</cp:lastModifiedBy>
  <cp:revision>66</cp:revision>
  <dcterms:created xsi:type="dcterms:W3CDTF">2021-06-19T10:18:58Z</dcterms:created>
  <dcterms:modified xsi:type="dcterms:W3CDTF">2025-09-16T00:26:33Z</dcterms:modified>
</cp:coreProperties>
</file>