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8"/>
  </p:notesMasterIdLst>
  <p:sldIdLst>
    <p:sldId id="526" r:id="rId4"/>
    <p:sldId id="483" r:id="rId5"/>
    <p:sldId id="267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ô Thanh Tâm" initials="TT" lastIdx="1" clrIdx="0">
    <p:extLst>
      <p:ext uri="{19B8F6BF-5375-455C-9EA6-DF929625EA0E}">
        <p15:presenceInfo xmlns:p15="http://schemas.microsoft.com/office/powerpoint/2012/main" userId="8f67e6bde38525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2389265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150758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</p:spTree>
    <p:extLst>
      <p:ext uri="{BB962C8B-B14F-4D97-AF65-F5344CB8AC3E}">
        <p14:creationId xmlns:p14="http://schemas.microsoft.com/office/powerpoint/2010/main" val="16858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2192000" cy="7207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BE876-AA93-42EF-9628-3615A55AF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28" y="1066872"/>
            <a:ext cx="6791325" cy="5838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-578071" y="823184"/>
            <a:ext cx="3297880" cy="2164747"/>
          </a:xfrm>
          <a:prstGeom prst="cloudCallout">
            <a:avLst>
              <a:gd name="adj1" fmla="val 57253"/>
              <a:gd name="adj2" fmla="val 3070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8544911" y="152475"/>
            <a:ext cx="3755208" cy="2445489"/>
          </a:xfrm>
          <a:prstGeom prst="cloudCallout">
            <a:avLst>
              <a:gd name="adj1" fmla="val -46604"/>
              <a:gd name="adj2" fmla="val 488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-322888" y="3058510"/>
            <a:ext cx="3495325" cy="3184635"/>
          </a:xfrm>
          <a:prstGeom prst="cloudCallout">
            <a:avLst>
              <a:gd name="adj1" fmla="val 57723"/>
              <a:gd name="adj2" fmla="val 291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124339" y="2861855"/>
            <a:ext cx="3645730" cy="3807885"/>
          </a:xfrm>
          <a:prstGeom prst="cloudCallout">
            <a:avLst>
              <a:gd name="adj1" fmla="val -58093"/>
              <a:gd name="adj2" fmla="val 1753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6DD12-1884-46F3-BD89-C2E7C6D6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41" y="1096904"/>
            <a:ext cx="5969517" cy="5370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119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1. Nói tiếp để hoàn thành câu dưới đây: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Tô Thanh Tâm</cp:lastModifiedBy>
  <cp:revision>68</cp:revision>
  <dcterms:created xsi:type="dcterms:W3CDTF">2021-06-19T10:18:58Z</dcterms:created>
  <dcterms:modified xsi:type="dcterms:W3CDTF">2025-09-16T00:29:07Z</dcterms:modified>
</cp:coreProperties>
</file>