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6" r:id="rId2"/>
    <p:sldMasterId id="2147483674" r:id="rId3"/>
    <p:sldMasterId id="2147483744" r:id="rId4"/>
  </p:sldMasterIdLst>
  <p:notesMasterIdLst>
    <p:notesMasterId r:id="rId11"/>
  </p:notesMasterIdLst>
  <p:sldIdLst>
    <p:sldId id="474" r:id="rId5"/>
    <p:sldId id="540" r:id="rId6"/>
    <p:sldId id="551" r:id="rId7"/>
    <p:sldId id="517" r:id="rId8"/>
    <p:sldId id="518" r:id="rId9"/>
    <p:sldId id="476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4275CE9-5BDA-41E5-B46F-0277549910A2}">
          <p14:sldIdLst>
            <p14:sldId id="474"/>
            <p14:sldId id="540"/>
            <p14:sldId id="551"/>
            <p14:sldId id="517"/>
            <p14:sldId id="518"/>
            <p14:sldId id="4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394"/>
    <a:srgbClr val="9900CC"/>
    <a:srgbClr val="FFCCCC"/>
    <a:srgbClr val="FFFDEE"/>
    <a:srgbClr val="FF9999"/>
    <a:srgbClr val="B09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5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6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4855-B3F8-4790-B733-061FB62E9655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0C173-DCFC-45F9-A564-3FF358768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5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671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16/9/2025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4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16/9/2025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1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16/9/2025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3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5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9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16/9/2025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35C9-4149-42E5-9804-A827E9361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46372-FAAD-4D9F-A8E5-B9CCD1E2B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4FE00-9011-4543-B1A0-E6287F36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89E28-5384-4FF0-A0CA-B9D2482E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4FC6A-56D8-4015-B9D5-0FCBEFBA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3008-2785-448E-82DC-F7A0A0D2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AFAAE-931A-4633-80DA-0E3E1BA34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82F86-9549-483C-BB5E-323B357E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1AD5F-C06B-4747-871B-FD82B1DC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66F7A-11F0-42CE-A1DF-71139BC9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D5769-78BE-47BF-A436-904C7A088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47752-B746-4485-B462-50FCE77C9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AF36B-874E-4340-85D9-74784788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1245F-48D9-4706-BF99-BD7BA067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1F60C-866B-4EED-A18D-F4C73EF6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545FD-D8FE-48E1-8956-D991FB87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0B030-4C80-44CE-B0AB-A94993DBB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DB627-0082-4B8D-8725-BA8384E82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F399E-640C-4934-822B-8B783D336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1587A-077B-4878-A029-90F24747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F6B3E-0F8C-49C2-AEE4-6BE74B1E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1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3259-8F97-4FBB-B4FA-8376C699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37B69-3BB3-4CE7-83D0-A1D15BD9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CA7F3-014D-4084-B616-A93080B06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5EAC2-4179-4405-BAAB-8E2E4D4A8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C495C2-577A-46A4-B8CE-D1D5310EF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93221-30BC-46ED-A3AD-53227E45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0B9909-3E00-411C-88A5-52F38854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3BB796-83D5-4945-930D-19074D4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9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16/9/2025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034B4-CC73-4A3B-86ED-77BB26E2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FC915-0484-4CF1-9C78-B8C05822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3E8630-9FE4-4690-A807-B8278430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F83B7-2B95-47C3-9CB6-798750C9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0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711AD6-C72C-481E-A70F-26C4D789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847AD-2624-4B55-AE3C-995AA065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DC89B-2D66-4D55-B6B6-06AD603F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D4E9-C056-448A-ACC7-7D047B58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4AEE3-8E68-4D32-B765-5E9441AEA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3E5A3-3688-4074-A189-E0AA718EF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B2C84-CDB0-4489-BCA3-3B9A51AE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EEC87-10BA-441E-A27E-3A697759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704D7-1B99-4643-BBB4-99D7E1B9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E1369-CDE7-42D8-8BFF-CD04B327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C2F1E-ED24-4E98-AA95-C120EE8FB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11DF6-C190-4737-BACB-432B1BC35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84808-E89C-4665-BA85-1FF29929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2BA5E-15FE-4749-9A42-56F47B97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51F8A-2FAD-4602-A6BF-E203F2C5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15A42-0326-44A0-B65B-83353044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8655D-3A7D-464A-85D8-057658671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525E9-FDFB-46DB-AE58-2924CBB7D3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DF8B9-A17C-455A-AD7F-BC2D1C52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31998-8105-4263-8564-3FFF96CF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8106BF-9CF3-46DF-92DF-B96DC9C3C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13A60-4EA1-4376-9534-3D027D063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C42E5-32C5-41BF-AA1A-BD525CC2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05D5E-BF11-4256-B23B-36D35082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DA35B-123F-4C95-954B-82F7A422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03324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21273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15815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2790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16/9/2025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2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79946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91624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02421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26297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47968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07199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038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16/9/2025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4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16/9/2025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16/9/2025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6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16/9/2025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7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16/9/2025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9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16/9/2025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2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">
              <a:schemeClr val="accent2">
                <a:lumMod val="5000"/>
                <a:lumOff val="95000"/>
              </a:schemeClr>
            </a:gs>
            <a:gs pos="28000">
              <a:schemeClr val="accent2">
                <a:lumMod val="45000"/>
                <a:lumOff val="55000"/>
              </a:schemeClr>
            </a:gs>
            <a:gs pos="56000">
              <a:srgbClr val="FF9999">
                <a:alpha val="43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63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2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954" y="3186337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54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25A52-DD3D-4F52-9AA6-142388BF982E}"/>
              </a:ext>
            </a:extLst>
          </p:cNvPr>
          <p:cNvSpPr txBox="1"/>
          <p:nvPr/>
        </p:nvSpPr>
        <p:spPr>
          <a:xfrm>
            <a:off x="863600" y="475684"/>
            <a:ext cx="10464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–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945569-51FD-4ADE-807A-C99984BF3D75}"/>
              </a:ext>
            </a:extLst>
          </p:cNvPr>
          <p:cNvSpPr/>
          <p:nvPr/>
        </p:nvSpPr>
        <p:spPr>
          <a:xfrm>
            <a:off x="1945005" y="4987856"/>
            <a:ext cx="8301990" cy="77724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7287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25A52-DD3D-4F52-9AA6-142388BF982E}"/>
              </a:ext>
            </a:extLst>
          </p:cNvPr>
          <p:cNvSpPr txBox="1"/>
          <p:nvPr/>
        </p:nvSpPr>
        <p:spPr>
          <a:xfrm>
            <a:off x="863600" y="475684"/>
            <a:ext cx="10464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Nghe –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hú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73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79DB87B8-DD39-4625-A536-1258A30EB6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466088"/>
            <a:ext cx="10905066" cy="41073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8C3287-D758-4B0D-BCC4-51C1CE388BBC}"/>
              </a:ext>
            </a:extLst>
          </p:cNvPr>
          <p:cNvSpPr txBox="1"/>
          <p:nvPr/>
        </p:nvSpPr>
        <p:spPr>
          <a:xfrm>
            <a:off x="3429000" y="3341915"/>
            <a:ext cx="566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552800-B34E-4BBA-A02E-164C52D931D9}"/>
              </a:ext>
            </a:extLst>
          </p:cNvPr>
          <p:cNvSpPr txBox="1"/>
          <p:nvPr/>
        </p:nvSpPr>
        <p:spPr>
          <a:xfrm>
            <a:off x="3428999" y="3872925"/>
            <a:ext cx="566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507B94-214E-450E-825E-070A7980F144}"/>
              </a:ext>
            </a:extLst>
          </p:cNvPr>
          <p:cNvSpPr txBox="1"/>
          <p:nvPr/>
        </p:nvSpPr>
        <p:spPr>
          <a:xfrm>
            <a:off x="3428998" y="4896268"/>
            <a:ext cx="566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9FDDB3-0AC5-4F79-B3EB-B78F3902A574}"/>
              </a:ext>
            </a:extLst>
          </p:cNvPr>
          <p:cNvSpPr txBox="1"/>
          <p:nvPr/>
        </p:nvSpPr>
        <p:spPr>
          <a:xfrm>
            <a:off x="8556170" y="3341914"/>
            <a:ext cx="566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0AFDDF-F776-479C-9A90-A3E4B6627F29}"/>
              </a:ext>
            </a:extLst>
          </p:cNvPr>
          <p:cNvSpPr txBox="1"/>
          <p:nvPr/>
        </p:nvSpPr>
        <p:spPr>
          <a:xfrm>
            <a:off x="8556169" y="3872925"/>
            <a:ext cx="566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44BE18-2D19-4B90-AD2F-5D53AE4C83E9}"/>
              </a:ext>
            </a:extLst>
          </p:cNvPr>
          <p:cNvSpPr txBox="1"/>
          <p:nvPr/>
        </p:nvSpPr>
        <p:spPr>
          <a:xfrm>
            <a:off x="8556168" y="4904764"/>
            <a:ext cx="566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34D2452-A620-4B7E-AB79-6C0288814FAE}"/>
              </a:ext>
            </a:extLst>
          </p:cNvPr>
          <p:cNvSpPr/>
          <p:nvPr/>
        </p:nvSpPr>
        <p:spPr>
          <a:xfrm>
            <a:off x="4622105" y="237995"/>
            <a:ext cx="2467626" cy="871156"/>
          </a:xfrm>
          <a:prstGeom prst="round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52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books&#10;&#10;Description automatically generated with low confidence">
            <a:extLst>
              <a:ext uri="{FF2B5EF4-FFF2-40B4-BE49-F238E27FC236}">
                <a16:creationId xmlns:a16="http://schemas.microsoft.com/office/drawing/2014/main" id="{32C6C232-F879-4D58-B0B4-B2EFF382E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524" y="250019"/>
            <a:ext cx="10905066" cy="37332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54A1CA-B614-444D-930B-DA7399FFA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73" y="4338560"/>
            <a:ext cx="2002693" cy="20843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4621F1-8106-4D8C-9792-6060D54C8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8162" y="4240680"/>
            <a:ext cx="2095500" cy="22214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533BDC-FB9D-43B7-8514-703BF88F29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5673" y="4336670"/>
            <a:ext cx="1949160" cy="20294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47C754-FDF2-44A9-AC1A-9BB0FFBAC2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5518" y="4484308"/>
            <a:ext cx="1918347" cy="19652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4E5DA10-BA67-448E-8CB0-164F664649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6689" y="4269996"/>
            <a:ext cx="1949160" cy="214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0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F30E823-DE71-4314-9CA2-02BFC57E0858}"/>
  <p:tag name="ISPRING_RESOURCE_FOLDER" val="C:\Users\Lenovo\Desktop\E LEARNING\SẢN PHẨM NGUỒN\LÀM VIỆC THẬT LÀ VUI (T1+2)\LÀM VIỆC THẬT LÀ VUI (T1+2)\"/>
  <p:tag name="ISPRING_PRESENTATION_PATH" val="C:\Users\Lenovo\Desktop\E LEARNING\SẢN PHẨM NGUỒN\LÀM VIỆC THẬT LÀ VUI (T1+2)\LÀM VIỆC THẬT LÀ VUI (T1+2).pptx"/>
  <p:tag name="ISPRING_PROJECT_VERSION" val="9"/>
  <p:tag name="ISPRING_PROJECT_FOLDER_UPDATED" val="1"/>
  <p:tag name="ISPRING_SCREEN_RECS_UPDATED" val="C:\Users\Lenovo\Desktop\E LEARNING\SẢN PHẨM NGUỒN\LÀM VIỆC THẬT LÀ VUI (T1+2)\LÀM VIỆC THẬT LÀ VUI (T1+2)\"/>
  <p:tag name="FLASHSPRING_PRESENTATION_REFERENCES" val="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ền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174</Words>
  <Application>Microsoft Office PowerPoint</Application>
  <PresentationFormat>Widescreen</PresentationFormat>
  <Paragraphs>19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Arial-Rounded</vt:lpstr>
      <vt:lpstr>Calibri</vt:lpstr>
      <vt:lpstr>Calibri Light</vt:lpstr>
      <vt:lpstr>Times New Roman</vt:lpstr>
      <vt:lpstr>3_Office Theme</vt:lpstr>
      <vt:lpstr>NỀN 5</vt:lpstr>
      <vt:lpstr>nền 3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Tô Thanh Tâm</cp:lastModifiedBy>
  <cp:revision>86</cp:revision>
  <dcterms:created xsi:type="dcterms:W3CDTF">2021-06-24T12:42:07Z</dcterms:created>
  <dcterms:modified xsi:type="dcterms:W3CDTF">2025-09-16T00:32:33Z</dcterms:modified>
</cp:coreProperties>
</file>