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  <p:sldMasterId id="2147483744" r:id="rId5"/>
  </p:sldMasterIdLst>
  <p:notesMasterIdLst>
    <p:notesMasterId r:id="rId11"/>
  </p:notesMasterIdLst>
  <p:sldIdLst>
    <p:sldId id="474" r:id="rId6"/>
    <p:sldId id="554" r:id="rId7"/>
    <p:sldId id="522" r:id="rId8"/>
    <p:sldId id="555" r:id="rId9"/>
    <p:sldId id="476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4275CE9-5BDA-41E5-B46F-0277549910A2}">
          <p14:sldIdLst>
            <p14:sldId id="474"/>
            <p14:sldId id="554"/>
            <p14:sldId id="522"/>
            <p14:sldId id="555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LÀM VIỆC THẬT LÀ VUI</a:t>
            </a:r>
          </a:p>
        </p:txBody>
      </p:sp>
    </p:spTree>
    <p:extLst>
      <p:ext uri="{BB962C8B-B14F-4D97-AF65-F5344CB8AC3E}">
        <p14:creationId xmlns:p14="http://schemas.microsoft.com/office/powerpoint/2010/main" val="3352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22007EF-528D-456D-92CD-AD809C3BD5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006" y="916370"/>
            <a:ext cx="11689194" cy="59815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6715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và gọi tên các vật trong tranh.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E911FCC-C9C3-42FB-98A3-13C6B09519CE}"/>
              </a:ext>
            </a:extLst>
          </p:cNvPr>
          <p:cNvSpPr/>
          <p:nvPr/>
        </p:nvSpPr>
        <p:spPr>
          <a:xfrm>
            <a:off x="3184408" y="4619442"/>
            <a:ext cx="1236517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nồi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5D369A7B-E7F9-4ADE-8187-2AED04191B71}"/>
              </a:ext>
            </a:extLst>
          </p:cNvPr>
          <p:cNvSpPr/>
          <p:nvPr/>
        </p:nvSpPr>
        <p:spPr>
          <a:xfrm>
            <a:off x="4862987" y="5464692"/>
            <a:ext cx="1236517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bát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C6AD3B95-AAC5-43D0-BC20-D8D7EDB537AA}"/>
              </a:ext>
            </a:extLst>
          </p:cNvPr>
          <p:cNvSpPr/>
          <p:nvPr/>
        </p:nvSpPr>
        <p:spPr>
          <a:xfrm>
            <a:off x="3626470" y="6110789"/>
            <a:ext cx="1236517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đĩa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C1EEE967-A868-4320-B562-DED08D4A7F22}"/>
              </a:ext>
            </a:extLst>
          </p:cNvPr>
          <p:cNvSpPr/>
          <p:nvPr/>
        </p:nvSpPr>
        <p:spPr>
          <a:xfrm>
            <a:off x="8149602" y="3784540"/>
            <a:ext cx="2436401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quạt điện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Rounded Rectangle 11">
            <a:extLst>
              <a:ext uri="{FF2B5EF4-FFF2-40B4-BE49-F238E27FC236}">
                <a16:creationId xmlns:a16="http://schemas.microsoft.com/office/drawing/2014/main" id="{27739876-0BC4-48DB-BF50-40A8DEC4D8A2}"/>
              </a:ext>
            </a:extLst>
          </p:cNvPr>
          <p:cNvSpPr/>
          <p:nvPr/>
        </p:nvSpPr>
        <p:spPr>
          <a:xfrm>
            <a:off x="7407326" y="4350353"/>
            <a:ext cx="140607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ấm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Rounded Rectangle 11">
            <a:extLst>
              <a:ext uri="{FF2B5EF4-FFF2-40B4-BE49-F238E27FC236}">
                <a16:creationId xmlns:a16="http://schemas.microsoft.com/office/drawing/2014/main" id="{A1B47F7C-5C00-4AD2-9AC3-3DBFFE088E13}"/>
              </a:ext>
            </a:extLst>
          </p:cNvPr>
          <p:cNvSpPr/>
          <p:nvPr/>
        </p:nvSpPr>
        <p:spPr>
          <a:xfrm>
            <a:off x="8057555" y="5553652"/>
            <a:ext cx="1610441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chén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190BFD09-F77B-4270-8828-AF1543DFFA7F}"/>
              </a:ext>
            </a:extLst>
          </p:cNvPr>
          <p:cNvSpPr/>
          <p:nvPr/>
        </p:nvSpPr>
        <p:spPr>
          <a:xfrm>
            <a:off x="2584465" y="2804824"/>
            <a:ext cx="2436401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quạt trần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Rounded Rectangle 11">
            <a:extLst>
              <a:ext uri="{FF2B5EF4-FFF2-40B4-BE49-F238E27FC236}">
                <a16:creationId xmlns:a16="http://schemas.microsoft.com/office/drawing/2014/main" id="{CD683735-8657-47C3-9888-BB0F8418FF74}"/>
              </a:ext>
            </a:extLst>
          </p:cNvPr>
          <p:cNvSpPr/>
          <p:nvPr/>
        </p:nvSpPr>
        <p:spPr>
          <a:xfrm>
            <a:off x="5480239" y="4123624"/>
            <a:ext cx="140607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ghế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98C2F9E3-8253-416A-A17B-E8BEEE344975}"/>
              </a:ext>
            </a:extLst>
          </p:cNvPr>
          <p:cNvSpPr/>
          <p:nvPr/>
        </p:nvSpPr>
        <p:spPr>
          <a:xfrm>
            <a:off x="4014912" y="1666608"/>
            <a:ext cx="1146054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ti vi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FCB08B08-1AE2-4FD5-8EC2-036137B8311C}"/>
              </a:ext>
            </a:extLst>
          </p:cNvPr>
          <p:cNvSpPr/>
          <p:nvPr/>
        </p:nvSpPr>
        <p:spPr>
          <a:xfrm>
            <a:off x="6468392" y="3058273"/>
            <a:ext cx="2194036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mắc áo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1E079924-D153-4667-82E8-FC1E47A1BF9C}"/>
              </a:ext>
            </a:extLst>
          </p:cNvPr>
          <p:cNvSpPr/>
          <p:nvPr/>
        </p:nvSpPr>
        <p:spPr>
          <a:xfrm>
            <a:off x="6096000" y="2532485"/>
            <a:ext cx="197910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giường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889A451D-1E34-4113-A388-A771251F1729}"/>
              </a:ext>
            </a:extLst>
          </p:cNvPr>
          <p:cNvSpPr/>
          <p:nvPr/>
        </p:nvSpPr>
        <p:spPr>
          <a:xfrm>
            <a:off x="1236313" y="5110462"/>
            <a:ext cx="140607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chổi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Rounded Rectangle 11">
            <a:extLst>
              <a:ext uri="{FF2B5EF4-FFF2-40B4-BE49-F238E27FC236}">
                <a16:creationId xmlns:a16="http://schemas.microsoft.com/office/drawing/2014/main" id="{CE443F93-E4DE-445F-934D-0048A8B7A74B}"/>
              </a:ext>
            </a:extLst>
          </p:cNvPr>
          <p:cNvSpPr/>
          <p:nvPr/>
        </p:nvSpPr>
        <p:spPr>
          <a:xfrm>
            <a:off x="9039131" y="1910402"/>
            <a:ext cx="1146054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gối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9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3BDDEF-0156-4A5C-B649-19BB4F50723C}"/>
              </a:ext>
            </a:extLst>
          </p:cNvPr>
          <p:cNvSpPr txBox="1"/>
          <p:nvPr/>
        </p:nvSpPr>
        <p:spPr>
          <a:xfrm>
            <a:off x="547146" y="237027"/>
            <a:ext cx="991208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3 – 5 từ ngữ chỉ hoạt động gắn với các vật trong tranh ở bài tập 1.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54457-F245-4CBC-8650-27399A585C36}"/>
              </a:ext>
            </a:extLst>
          </p:cNvPr>
          <p:cNvSpPr/>
          <p:nvPr/>
        </p:nvSpPr>
        <p:spPr>
          <a:xfrm>
            <a:off x="1573842" y="2006707"/>
            <a:ext cx="3929347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M: </a:t>
            </a:r>
            <a:r>
              <a:rPr lang="vi-VN" sz="3200" dirty="0">
                <a:latin typeface="+mj-lt"/>
              </a:rPr>
              <a:t>chổi – quét nhà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726025" y="557569"/>
            <a:ext cx="9248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nói về việc em làm ở nhà.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FC7BC-3224-4453-B5EC-9F32BCB458A6}"/>
              </a:ext>
            </a:extLst>
          </p:cNvPr>
          <p:cNvSpPr/>
          <p:nvPr/>
        </p:nvSpPr>
        <p:spPr>
          <a:xfrm>
            <a:off x="1564830" y="1482103"/>
            <a:ext cx="393835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quét nhà.</a:t>
            </a:r>
          </a:p>
        </p:txBody>
      </p:sp>
    </p:spTree>
    <p:extLst>
      <p:ext uri="{BB962C8B-B14F-4D97-AF65-F5344CB8AC3E}">
        <p14:creationId xmlns:p14="http://schemas.microsoft.com/office/powerpoint/2010/main" val="38670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107</Words>
  <Application>Microsoft Office PowerPoint</Application>
  <PresentationFormat>Widescreen</PresentationFormat>
  <Paragraphs>25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Microsoft YaHei</vt:lpstr>
      <vt:lpstr>Arial</vt:lpstr>
      <vt:lpstr>Arial-Rounded</vt:lpstr>
      <vt:lpstr>Calibri</vt:lpstr>
      <vt:lpstr>Calibri Light</vt:lpstr>
      <vt:lpstr>Times New Roman</vt:lpstr>
      <vt:lpstr>3_Office Theme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Tô Thanh Tâm</cp:lastModifiedBy>
  <cp:revision>87</cp:revision>
  <dcterms:created xsi:type="dcterms:W3CDTF">2021-06-24T12:42:07Z</dcterms:created>
  <dcterms:modified xsi:type="dcterms:W3CDTF">2025-09-16T00:33:22Z</dcterms:modified>
</cp:coreProperties>
</file>