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  <p:sldMasterId id="2147483674" r:id="rId3"/>
    <p:sldMasterId id="2147483686" r:id="rId4"/>
    <p:sldMasterId id="2147483744" r:id="rId5"/>
  </p:sldMasterIdLst>
  <p:notesMasterIdLst>
    <p:notesMasterId r:id="rId11"/>
  </p:notesMasterIdLst>
  <p:sldIdLst>
    <p:sldId id="474" r:id="rId6"/>
    <p:sldId id="556" r:id="rId7"/>
    <p:sldId id="557" r:id="rId8"/>
    <p:sldId id="558" r:id="rId9"/>
    <p:sldId id="476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4275CE9-5BDA-41E5-B46F-0277549910A2}">
          <p14:sldIdLst>
            <p14:sldId id="474"/>
            <p14:sldId id="556"/>
            <p14:sldId id="557"/>
            <p14:sldId id="558"/>
            <p14:sldId id="4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6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67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03324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127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5815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7906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79946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1624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2421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6297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7968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7199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38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54" y="3186337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4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5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LÀM VIỆC THẬT LÀ VUI</a:t>
            </a:r>
          </a:p>
        </p:txBody>
      </p:sp>
    </p:spTree>
    <p:extLst>
      <p:ext uri="{BB962C8B-B14F-4D97-AF65-F5344CB8AC3E}">
        <p14:creationId xmlns:p14="http://schemas.microsoft.com/office/powerpoint/2010/main" val="68871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1246BE-AEC3-4BD2-A1C0-4539E17C1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86575" cy="5245947"/>
          </a:xfrm>
          <a:prstGeom prst="rect">
            <a:avLst/>
          </a:prstGeom>
        </p:spPr>
      </p:pic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BC1AC8E5-7845-493E-9E81-705F8DEE7CD4}"/>
              </a:ext>
            </a:extLst>
          </p:cNvPr>
          <p:cNvSpPr/>
          <p:nvPr/>
        </p:nvSpPr>
        <p:spPr>
          <a:xfrm>
            <a:off x="945846" y="5308650"/>
            <a:ext cx="2575590" cy="10413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61F01101-A758-4B75-B74E-8B6EE236BD09}"/>
              </a:ext>
            </a:extLst>
          </p:cNvPr>
          <p:cNvSpPr/>
          <p:nvPr/>
        </p:nvSpPr>
        <p:spPr>
          <a:xfrm>
            <a:off x="4860471" y="5513615"/>
            <a:ext cx="2471057" cy="6966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Rửa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FE4830BD-C189-4B15-BC18-FFBE3327FD2F}"/>
              </a:ext>
            </a:extLst>
          </p:cNvPr>
          <p:cNvSpPr/>
          <p:nvPr/>
        </p:nvSpPr>
        <p:spPr>
          <a:xfrm>
            <a:off x="8292305" y="5279571"/>
            <a:ext cx="2715724" cy="10413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rổ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35C021-F746-4C82-B5B6-1F58C1A3E13A}"/>
              </a:ext>
            </a:extLst>
          </p:cNvPr>
          <p:cNvSpPr/>
          <p:nvPr/>
        </p:nvSpPr>
        <p:spPr>
          <a:xfrm>
            <a:off x="790575" y="1028700"/>
            <a:ext cx="7019925" cy="415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8D43A2-770F-4C95-963E-8D6CC07993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83" y="1229251"/>
            <a:ext cx="3537951" cy="3933825"/>
          </a:xfrm>
          <a:prstGeom prst="rect">
            <a:avLst/>
          </a:prstGeom>
        </p:spPr>
      </p:pic>
      <p:pic>
        <p:nvPicPr>
          <p:cNvPr id="10" name="Picture 9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F2B7AF95-F001-4B43-9C3F-7C387A86A4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97" y="1247775"/>
            <a:ext cx="3509963" cy="389677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2F1F567-1DA4-4855-B954-353147670793}"/>
              </a:ext>
            </a:extLst>
          </p:cNvPr>
          <p:cNvSpPr/>
          <p:nvPr/>
        </p:nvSpPr>
        <p:spPr>
          <a:xfrm>
            <a:off x="3441491" y="1210727"/>
            <a:ext cx="438150" cy="438150"/>
          </a:xfrm>
          <a:prstGeom prst="ellipse">
            <a:avLst/>
          </a:prstGeom>
          <a:solidFill>
            <a:srgbClr val="FFD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2E67FA-62C4-4CA3-9F3C-F9DAB1A445E7}"/>
              </a:ext>
            </a:extLst>
          </p:cNvPr>
          <p:cNvSpPr/>
          <p:nvPr/>
        </p:nvSpPr>
        <p:spPr>
          <a:xfrm>
            <a:off x="7330179" y="1210729"/>
            <a:ext cx="471381" cy="471381"/>
          </a:xfrm>
          <a:prstGeom prst="ellipse">
            <a:avLst/>
          </a:prstGeom>
          <a:solidFill>
            <a:srgbClr val="FFD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9497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4D220E-A9AF-4838-888D-DF5AF5075E01}"/>
              </a:ext>
            </a:extLst>
          </p:cNvPr>
          <p:cNvSpPr txBox="1"/>
          <p:nvPr/>
        </p:nvSpPr>
        <p:spPr>
          <a:xfrm>
            <a:off x="705446" y="485147"/>
            <a:ext cx="94404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2 - 3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về một việc em đã làm ở 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60DB9E-7F5A-48B8-B1C4-AC8BCCF8EFDE}"/>
              </a:ext>
            </a:extLst>
          </p:cNvPr>
          <p:cNvGrpSpPr/>
          <p:nvPr/>
        </p:nvGrpSpPr>
        <p:grpSpPr>
          <a:xfrm>
            <a:off x="2782089" y="1796517"/>
            <a:ext cx="6627822" cy="3769649"/>
            <a:chOff x="768927" y="1641595"/>
            <a:chExt cx="5340928" cy="2511698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469D3EC-DB17-4446-BBA6-331A555D97E1}"/>
                </a:ext>
              </a:extLst>
            </p:cNvPr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  <a:grpFill/>
          </p:grpSpPr>
          <p:sp>
            <p:nvSpPr>
              <p:cNvPr id="8" name="Rectangle 14">
                <a:extLst>
                  <a:ext uri="{FF2B5EF4-FFF2-40B4-BE49-F238E27FC236}">
                    <a16:creationId xmlns:a16="http://schemas.microsoft.com/office/drawing/2014/main" id="{99E58F81-081D-4155-971C-38154CA68E6F}"/>
                  </a:ext>
                </a:extLst>
              </p:cNvPr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oogle Shape;1251;p47">
                <a:extLst>
                  <a:ext uri="{FF2B5EF4-FFF2-40B4-BE49-F238E27FC236}">
                    <a16:creationId xmlns:a16="http://schemas.microsoft.com/office/drawing/2014/main" id="{64695207-D7A6-4FA1-B3E9-1651F4049267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  <a:grpFill/>
            </p:grpSpPr>
            <p:sp>
              <p:nvSpPr>
                <p:cNvPr id="11" name="Google Shape;1252;p47">
                  <a:extLst>
                    <a:ext uri="{FF2B5EF4-FFF2-40B4-BE49-F238E27FC236}">
                      <a16:creationId xmlns:a16="http://schemas.microsoft.com/office/drawing/2014/main" id="{878648EF-6039-4009-93E0-ED721E3E3EF8}"/>
                    </a:ext>
                  </a:extLst>
                </p:cNvPr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1253;p47">
                  <a:extLst>
                    <a:ext uri="{FF2B5EF4-FFF2-40B4-BE49-F238E27FC236}">
                      <a16:creationId xmlns:a16="http://schemas.microsoft.com/office/drawing/2014/main" id="{8E57925A-EEE3-452F-BFD9-3351BC0767D4}"/>
                    </a:ext>
                  </a:extLst>
                </p:cNvPr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254;p47">
                  <a:extLst>
                    <a:ext uri="{FF2B5EF4-FFF2-40B4-BE49-F238E27FC236}">
                      <a16:creationId xmlns:a16="http://schemas.microsoft.com/office/drawing/2014/main" id="{0715BB96-FE18-4279-AA96-2FFFEE7342EF}"/>
                    </a:ext>
                  </a:extLst>
                </p:cNvPr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  </a:t>
                  </a:r>
                  <a:endParaRPr/>
                </a:p>
              </p:txBody>
            </p:sp>
            <p:sp>
              <p:nvSpPr>
                <p:cNvPr id="14" name="Google Shape;1255;p47">
                  <a:extLst>
                    <a:ext uri="{FF2B5EF4-FFF2-40B4-BE49-F238E27FC236}">
                      <a16:creationId xmlns:a16="http://schemas.microsoft.com/office/drawing/2014/main" id="{1DECDB3A-E23C-4E61-909C-6759B721EC0D}"/>
                    </a:ext>
                  </a:extLst>
                </p:cNvPr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256;p47">
                  <a:extLst>
                    <a:ext uri="{FF2B5EF4-FFF2-40B4-BE49-F238E27FC236}">
                      <a16:creationId xmlns:a16="http://schemas.microsoft.com/office/drawing/2014/main" id="{748DE16A-29B3-49A8-81D8-706217A285AB}"/>
                    </a:ext>
                  </a:extLst>
                </p:cNvPr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257;p47">
                  <a:extLst>
                    <a:ext uri="{FF2B5EF4-FFF2-40B4-BE49-F238E27FC236}">
                      <a16:creationId xmlns:a16="http://schemas.microsoft.com/office/drawing/2014/main" id="{D4366227-46FE-4F68-A5C1-E0A674523C52}"/>
                    </a:ext>
                  </a:extLst>
                </p:cNvPr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258;p47">
                  <a:extLst>
                    <a:ext uri="{FF2B5EF4-FFF2-40B4-BE49-F238E27FC236}">
                      <a16:creationId xmlns:a16="http://schemas.microsoft.com/office/drawing/2014/main" id="{859F8761-110B-43A6-8C55-DBFF4C0590ED}"/>
                    </a:ext>
                  </a:extLst>
                </p:cNvPr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259;p47">
                  <a:extLst>
                    <a:ext uri="{FF2B5EF4-FFF2-40B4-BE49-F238E27FC236}">
                      <a16:creationId xmlns:a16="http://schemas.microsoft.com/office/drawing/2014/main" id="{40706B5E-4D6C-43BC-A855-15EFB58E1996}"/>
                    </a:ext>
                  </a:extLst>
                </p:cNvPr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260;p47">
                  <a:extLst>
                    <a:ext uri="{FF2B5EF4-FFF2-40B4-BE49-F238E27FC236}">
                      <a16:creationId xmlns:a16="http://schemas.microsoft.com/office/drawing/2014/main" id="{5F776EA2-7376-4CC4-87DE-BFF9D585E50A}"/>
                    </a:ext>
                  </a:extLst>
                </p:cNvPr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261;p47">
                  <a:extLst>
                    <a:ext uri="{FF2B5EF4-FFF2-40B4-BE49-F238E27FC236}">
                      <a16:creationId xmlns:a16="http://schemas.microsoft.com/office/drawing/2014/main" id="{BE76F209-089E-4E15-B834-B7070DF30F4F}"/>
                    </a:ext>
                  </a:extLst>
                </p:cNvPr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" name="Rectangle 14">
                <a:extLst>
                  <a:ext uri="{FF2B5EF4-FFF2-40B4-BE49-F238E27FC236}">
                    <a16:creationId xmlns:a16="http://schemas.microsoft.com/office/drawing/2014/main" id="{9A9C1B9E-3BB4-4138-B9DF-6F6FF558A5C6}"/>
                  </a:ext>
                </a:extLst>
              </p:cNvPr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15ABFA-5254-4B7D-804B-F865F3A79EC5}"/>
                </a:ext>
              </a:extLst>
            </p:cNvPr>
            <p:cNvSpPr txBox="1"/>
            <p:nvPr/>
          </p:nvSpPr>
          <p:spPr>
            <a:xfrm>
              <a:off x="2948049" y="1701252"/>
              <a:ext cx="1129909" cy="43064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2EF0D79-26EF-4099-827C-3C4527B0CEF8}"/>
              </a:ext>
            </a:extLst>
          </p:cNvPr>
          <p:cNvSpPr txBox="1"/>
          <p:nvPr/>
        </p:nvSpPr>
        <p:spPr>
          <a:xfrm>
            <a:off x="3482172" y="2877406"/>
            <a:ext cx="5305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làm được việc gì?</a:t>
            </a:r>
          </a:p>
          <a:p>
            <a:pPr marL="342900" indent="-342900">
              <a:buFontTx/>
              <a:buChar char="-"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làm việc đó thế nào?</a:t>
            </a:r>
          </a:p>
          <a:p>
            <a:pPr marL="342900" indent="-342900">
              <a:buFontTx/>
              <a:buChar char="-"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suy nghĩ của em khi làm xong việc đó.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92</Words>
  <Application>Microsoft Office PowerPoint</Application>
  <PresentationFormat>Widescreen</PresentationFormat>
  <Paragraphs>18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Microsoft YaHei</vt:lpstr>
      <vt:lpstr>Arial</vt:lpstr>
      <vt:lpstr>Arial-Rounded</vt:lpstr>
      <vt:lpstr>Calibri</vt:lpstr>
      <vt:lpstr>Calibri Light</vt:lpstr>
      <vt:lpstr>Times New Roman</vt:lpstr>
      <vt:lpstr>3_Office Theme</vt:lpstr>
      <vt:lpstr>NỀN 5</vt:lpstr>
      <vt:lpstr>nền 3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Tô Thanh Tâm</cp:lastModifiedBy>
  <cp:revision>88</cp:revision>
  <dcterms:created xsi:type="dcterms:W3CDTF">2021-06-24T12:42:07Z</dcterms:created>
  <dcterms:modified xsi:type="dcterms:W3CDTF">2025-09-16T00:34:00Z</dcterms:modified>
</cp:coreProperties>
</file>