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3" r:id="rId2"/>
    <p:sldMasterId id="2147483677" r:id="rId3"/>
    <p:sldMasterId id="2147483689" r:id="rId4"/>
    <p:sldMasterId id="2147483713" r:id="rId5"/>
    <p:sldMasterId id="2147483737" r:id="rId6"/>
    <p:sldMasterId id="2147483749" r:id="rId7"/>
    <p:sldMasterId id="2147483761" r:id="rId8"/>
    <p:sldMasterId id="2147483773" r:id="rId9"/>
    <p:sldMasterId id="2147483785" r:id="rId10"/>
    <p:sldMasterId id="2147483797" r:id="rId11"/>
    <p:sldMasterId id="2147483809" r:id="rId12"/>
    <p:sldMasterId id="2147483835" r:id="rId13"/>
    <p:sldMasterId id="2147483859" r:id="rId14"/>
  </p:sldMasterIdLst>
  <p:notesMasterIdLst>
    <p:notesMasterId r:id="rId52"/>
  </p:notesMasterIdLst>
  <p:sldIdLst>
    <p:sldId id="257" r:id="rId15"/>
    <p:sldId id="275" r:id="rId16"/>
    <p:sldId id="256" r:id="rId17"/>
    <p:sldId id="258" r:id="rId18"/>
    <p:sldId id="277" r:id="rId19"/>
    <p:sldId id="284" r:id="rId20"/>
    <p:sldId id="279" r:id="rId21"/>
    <p:sldId id="293" r:id="rId22"/>
    <p:sldId id="280" r:id="rId23"/>
    <p:sldId id="290" r:id="rId24"/>
    <p:sldId id="282" r:id="rId25"/>
    <p:sldId id="294" r:id="rId26"/>
    <p:sldId id="285" r:id="rId27"/>
    <p:sldId id="287" r:id="rId28"/>
    <p:sldId id="289" r:id="rId29"/>
    <p:sldId id="288" r:id="rId30"/>
    <p:sldId id="286" r:id="rId31"/>
    <p:sldId id="297" r:id="rId32"/>
    <p:sldId id="265" r:id="rId33"/>
    <p:sldId id="295" r:id="rId34"/>
    <p:sldId id="296" r:id="rId35"/>
    <p:sldId id="304" r:id="rId36"/>
    <p:sldId id="303" r:id="rId37"/>
    <p:sldId id="307" r:id="rId38"/>
    <p:sldId id="306" r:id="rId39"/>
    <p:sldId id="272" r:id="rId40"/>
    <p:sldId id="308" r:id="rId41"/>
    <p:sldId id="309" r:id="rId42"/>
    <p:sldId id="310" r:id="rId43"/>
    <p:sldId id="266" r:id="rId44"/>
    <p:sldId id="311" r:id="rId45"/>
    <p:sldId id="313" r:id="rId46"/>
    <p:sldId id="314" r:id="rId47"/>
    <p:sldId id="312" r:id="rId48"/>
    <p:sldId id="315" r:id="rId49"/>
    <p:sldId id="316" r:id="rId50"/>
    <p:sldId id="267" r:id="rId5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01FD"/>
    <a:srgbClr val="FF0000"/>
    <a:srgbClr val="3E6DC0"/>
    <a:srgbClr val="000000"/>
    <a:srgbClr val="FDEFC2"/>
    <a:srgbClr val="FF5C57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306F9-3E69-49A8-AEA9-AFB0F8E56F6B}" type="datetimeFigureOut">
              <a:rPr lang="en-US" smtClean="0"/>
              <a:t>25/9/2025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243DB-CEBB-4AE2-971A-22CBE88A5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81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518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464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447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561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7456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3531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4008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6283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57760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2340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79529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26888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145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18120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74558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62848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22973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5944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9332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0274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3319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43884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812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839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20052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12186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28792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21461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6080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268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1805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05811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95212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524901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483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47513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807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97169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51393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46036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9642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45861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07269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33586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6335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510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4828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1210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90341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40913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586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5349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6857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46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07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58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18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53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94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27C8B4-02D8-4531-942F-29DF13829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14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232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82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7347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2735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678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29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210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844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259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484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27C8B4-02D8-4531-942F-29DF13829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486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078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9165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1716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0280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037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68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282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31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777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359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308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27C8B4-02D8-4531-942F-29DF13829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418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6216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894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6700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0104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82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292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67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52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702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43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495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27C8B4-02D8-4531-942F-29DF13829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87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7218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0709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3782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125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2282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157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396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9798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47828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5288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0667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9783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532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220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9749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583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170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353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5030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7998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90921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9507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5185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0202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7466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2587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8362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590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788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836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2993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8926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7877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2943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2584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3167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869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3156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139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27C8B4-02D8-4531-942F-29DF13829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507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1790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524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0719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008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548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200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8827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449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965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662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hyperlink" Target="https://www.facebook.com/nkpowerskills" TargetMode="Externa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hyperlink" Target="https://www.facebook.com/nkpowerskills" TargetMode="Externa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hyperlink" Target="https://www.facebook.com/nkpowerskills" TargetMode="Externa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hyperlink" Target="https://www.facebook.com/nkpowerskills" TargetMode="Externa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hyperlink" Target="https://www.facebook.com/nkpowerskills" TargetMode="Externa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338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075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50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743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53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13"/>
            <a:extLst>
              <a:ext uri="{FF2B5EF4-FFF2-40B4-BE49-F238E27FC236}">
                <a16:creationId xmlns:a16="http://schemas.microsoft.com/office/drawing/2014/main" id="{81108C1F-0EEF-4A47-941E-596A5D1C6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6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13"/>
            <a:extLst>
              <a:ext uri="{FF2B5EF4-FFF2-40B4-BE49-F238E27FC236}">
                <a16:creationId xmlns:a16="http://schemas.microsoft.com/office/drawing/2014/main" id="{81108C1F-0EEF-4A47-941E-596A5D1C6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8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13"/>
            <a:extLst>
              <a:ext uri="{FF2B5EF4-FFF2-40B4-BE49-F238E27FC236}">
                <a16:creationId xmlns:a16="http://schemas.microsoft.com/office/drawing/2014/main" id="{81108C1F-0EEF-4A47-941E-596A5D1C6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4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13"/>
            <a:extLst>
              <a:ext uri="{FF2B5EF4-FFF2-40B4-BE49-F238E27FC236}">
                <a16:creationId xmlns:a16="http://schemas.microsoft.com/office/drawing/2014/main" id="{81108C1F-0EEF-4A47-941E-596A5D1C6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86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13"/>
            <a:extLst>
              <a:ext uri="{FF2B5EF4-FFF2-40B4-BE49-F238E27FC236}">
                <a16:creationId xmlns:a16="http://schemas.microsoft.com/office/drawing/2014/main" id="{81108C1F-0EEF-4A47-941E-596A5D1C6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87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25/9/2025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95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40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49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6.xml"/><Relationship Id="rId5" Type="http://schemas.openxmlformats.org/officeDocument/2006/relationships/image" Target="../media/image33.png"/><Relationship Id="rId4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1.xml"/><Relationship Id="rId5" Type="http://schemas.openxmlformats.org/officeDocument/2006/relationships/image" Target="../media/image35.png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1.xml"/><Relationship Id="rId5" Type="http://schemas.openxmlformats.org/officeDocument/2006/relationships/image" Target="../media/image37.png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3.WAV"/><Relationship Id="rId7" Type="http://schemas.openxmlformats.org/officeDocument/2006/relationships/audio" Target="../media/audio5.wav"/><Relationship Id="rId2" Type="http://schemas.microsoft.com/office/2007/relationships/media" Target="../media/media3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75.xml"/><Relationship Id="rId11" Type="http://schemas.openxmlformats.org/officeDocument/2006/relationships/image" Target="../media/image42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41.png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audio7.wav"/><Relationship Id="rId5" Type="http://schemas.openxmlformats.org/officeDocument/2006/relationships/image" Target="../media/image43.png"/><Relationship Id="rId4" Type="http://schemas.openxmlformats.org/officeDocument/2006/relationships/audio" Target="../media/audio6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8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tmp"/><Relationship Id="rId5" Type="http://schemas.microsoft.com/office/2007/relationships/hdphoto" Target="../media/hdphoto10.wdp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56.gif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55.gif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slide" Target="slide24.xml"/><Relationship Id="rId18" Type="http://schemas.openxmlformats.org/officeDocument/2006/relationships/image" Target="../media/image69.gif"/><Relationship Id="rId3" Type="http://schemas.openxmlformats.org/officeDocument/2006/relationships/image" Target="../media/image58.png"/><Relationship Id="rId21" Type="http://schemas.openxmlformats.org/officeDocument/2006/relationships/slide" Target="slide19.xml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17" Type="http://schemas.openxmlformats.org/officeDocument/2006/relationships/image" Target="../media/image68.gif"/><Relationship Id="rId2" Type="http://schemas.openxmlformats.org/officeDocument/2006/relationships/audio" Target="../media/audio8.wav"/><Relationship Id="rId16" Type="http://schemas.openxmlformats.org/officeDocument/2006/relationships/image" Target="../media/image67.png"/><Relationship Id="rId20" Type="http://schemas.openxmlformats.org/officeDocument/2006/relationships/image" Target="../media/image71.gif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61.png"/><Relationship Id="rId11" Type="http://schemas.openxmlformats.org/officeDocument/2006/relationships/slide" Target="slide23.xml"/><Relationship Id="rId5" Type="http://schemas.openxmlformats.org/officeDocument/2006/relationships/image" Target="../media/image60.png"/><Relationship Id="rId15" Type="http://schemas.openxmlformats.org/officeDocument/2006/relationships/slide" Target="slide25.xml"/><Relationship Id="rId10" Type="http://schemas.openxmlformats.org/officeDocument/2006/relationships/image" Target="../media/image64.png"/><Relationship Id="rId19" Type="http://schemas.openxmlformats.org/officeDocument/2006/relationships/image" Target="../media/image70.gif"/><Relationship Id="rId4" Type="http://schemas.openxmlformats.org/officeDocument/2006/relationships/image" Target="../media/image59.png"/><Relationship Id="rId9" Type="http://schemas.openxmlformats.org/officeDocument/2006/relationships/slide" Target="slide22.xml"/><Relationship Id="rId1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9.wav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72.jpeg"/><Relationship Id="rId11" Type="http://schemas.openxmlformats.org/officeDocument/2006/relationships/slide" Target="slide21.xml"/><Relationship Id="rId5" Type="http://schemas.openxmlformats.org/officeDocument/2006/relationships/audio" Target="../media/audio10.wav"/><Relationship Id="rId10" Type="http://schemas.microsoft.com/office/2007/relationships/hdphoto" Target="../media/hdphoto11.wdp"/><Relationship Id="rId4" Type="http://schemas.openxmlformats.org/officeDocument/2006/relationships/audio" Target="../media/audio1.wav"/><Relationship Id="rId9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audio" Target="../media/audio1.wav"/><Relationship Id="rId7" Type="http://schemas.openxmlformats.org/officeDocument/2006/relationships/image" Target="../media/image77.gif"/><Relationship Id="rId12" Type="http://schemas.openxmlformats.org/officeDocument/2006/relationships/slide" Target="slide21.xml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76.png"/><Relationship Id="rId11" Type="http://schemas.microsoft.com/office/2007/relationships/hdphoto" Target="../media/hdphoto11.wdp"/><Relationship Id="rId5" Type="http://schemas.openxmlformats.org/officeDocument/2006/relationships/image" Target="../media/image75.png"/><Relationship Id="rId10" Type="http://schemas.openxmlformats.org/officeDocument/2006/relationships/image" Target="../media/image74.png"/><Relationship Id="rId4" Type="http://schemas.openxmlformats.org/officeDocument/2006/relationships/audio" Target="../media/audio10.wav"/><Relationship Id="rId9" Type="http://schemas.openxmlformats.org/officeDocument/2006/relationships/audio" Target="../media/audio1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audio" Target="../media/audio9.wav"/><Relationship Id="rId7" Type="http://schemas.openxmlformats.org/officeDocument/2006/relationships/slide" Target="slide2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79.png"/><Relationship Id="rId11" Type="http://schemas.microsoft.com/office/2007/relationships/hdphoto" Target="../media/hdphoto11.wdp"/><Relationship Id="rId5" Type="http://schemas.openxmlformats.org/officeDocument/2006/relationships/audio" Target="../media/audio10.wav"/><Relationship Id="rId10" Type="http://schemas.openxmlformats.org/officeDocument/2006/relationships/image" Target="../media/image74.png"/><Relationship Id="rId4" Type="http://schemas.openxmlformats.org/officeDocument/2006/relationships/audio" Target="../media/audio1.wav"/><Relationship Id="rId9" Type="http://schemas.openxmlformats.org/officeDocument/2006/relationships/audio" Target="../media/audio1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audio" Target="../media/audio1.wav"/><Relationship Id="rId7" Type="http://schemas.openxmlformats.org/officeDocument/2006/relationships/image" Target="../media/image77.gif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10" Type="http://schemas.openxmlformats.org/officeDocument/2006/relationships/slide" Target="slide21.xml"/><Relationship Id="rId4" Type="http://schemas.openxmlformats.org/officeDocument/2006/relationships/audio" Target="../media/audio10.wav"/><Relationship Id="rId9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50.pn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microsoft.com/office/2007/relationships/hdphoto" Target="../media/hdphoto9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6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50.png"/><Relationship Id="rId4" Type="http://schemas.microsoft.com/office/2007/relationships/hdphoto" Target="../media/hdphoto14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93.png"/><Relationship Id="rId4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12" Type="http://schemas.openxmlformats.org/officeDocument/2006/relationships/slide" Target="slide9.xml"/><Relationship Id="rId17" Type="http://schemas.openxmlformats.org/officeDocument/2006/relationships/image" Target="../media/image26.png"/><Relationship Id="rId2" Type="http://schemas.openxmlformats.org/officeDocument/2006/relationships/audio" Target="../media/audio2.wav"/><Relationship Id="rId16" Type="http://schemas.openxmlformats.org/officeDocument/2006/relationships/slide" Target="slide11.xml"/><Relationship Id="rId1" Type="http://schemas.openxmlformats.org/officeDocument/2006/relationships/slideLayout" Target="../slideLayouts/slideLayout53.xml"/><Relationship Id="rId6" Type="http://schemas.openxmlformats.org/officeDocument/2006/relationships/slide" Target="slide10.xml"/><Relationship Id="rId11" Type="http://schemas.openxmlformats.org/officeDocument/2006/relationships/image" Target="../media/image23.png"/><Relationship Id="rId5" Type="http://schemas.openxmlformats.org/officeDocument/2006/relationships/image" Target="../media/image20.gif"/><Relationship Id="rId15" Type="http://schemas.openxmlformats.org/officeDocument/2006/relationships/image" Target="../media/image25.png"/><Relationship Id="rId10" Type="http://schemas.openxmlformats.org/officeDocument/2006/relationships/slide" Target="slide8.xml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slide" Target="slide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0.xml"/><Relationship Id="rId6" Type="http://schemas.openxmlformats.org/officeDocument/2006/relationships/slide" Target="slide6.xml"/><Relationship Id="rId5" Type="http://schemas.openxmlformats.org/officeDocument/2006/relationships/image" Target="../media/image27.png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3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0.xml"/><Relationship Id="rId6" Type="http://schemas.openxmlformats.org/officeDocument/2006/relationships/slide" Target="slide6.xml"/><Relationship Id="rId5" Type="http://schemas.openxmlformats.org/officeDocument/2006/relationships/image" Target="../media/image29.png"/><Relationship Id="rId4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3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1.xml"/><Relationship Id="rId5" Type="http://schemas.openxmlformats.org/officeDocument/2006/relationships/image" Target="../media/image31.png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</a:t>
            </a:r>
            <a:r>
              <a:rPr lang="en-US" sz="5400" dirty="0">
                <a:solidFill>
                  <a:srgbClr val="002060"/>
                </a:solidFill>
                <a:latin typeface="+mj-lt"/>
              </a:rPr>
              <a:t>2</a:t>
            </a:r>
            <a:endParaRPr lang="vi-VN" sz="5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+mj-lt"/>
              </a:rPr>
              <a:t>EN YÊU QUÊ HƯƠNG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hlinkClick r:id="rId6" action="ppaction://hlinksldjump"/>
          </p:cNvPr>
          <p:cNvSpPr/>
          <p:nvPr/>
        </p:nvSpPr>
        <p:spPr>
          <a:xfrm>
            <a:off x="10711543" y="6082938"/>
            <a:ext cx="1053737" cy="444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1880" y="2888638"/>
            <a:ext cx="4227755" cy="34163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11880" y="6082938"/>
            <a:ext cx="51667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nhỏ trồng cây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bảo vệ môi trường.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9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-10757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hlinkClick r:id="rId4" action="ppaction://hlinksldjump"/>
          </p:cNvPr>
          <p:cNvSpPr/>
          <p:nvPr/>
        </p:nvSpPr>
        <p:spPr>
          <a:xfrm>
            <a:off x="10711543" y="6082938"/>
            <a:ext cx="1053737" cy="444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749" y="2243651"/>
            <a:ext cx="4731404" cy="38392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0889" y="5955015"/>
            <a:ext cx="5174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98132" y="3381226"/>
            <a:ext cx="3910012" cy="313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23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hlinkClick r:id="rId4" action="ppaction://hlinksldjump"/>
          </p:cNvPr>
          <p:cNvSpPr/>
          <p:nvPr/>
        </p:nvSpPr>
        <p:spPr>
          <a:xfrm>
            <a:off x="10711543" y="6082938"/>
            <a:ext cx="1053737" cy="444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094" y="2551074"/>
            <a:ext cx="4197184" cy="3653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00857" y="6305006"/>
            <a:ext cx="3953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Bạn nhỏ viết thư cho ông bà.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55931"/>
            <a:ext cx="2873692" cy="34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82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69922" y="385151"/>
            <a:ext cx="6613143" cy="584775"/>
            <a:chOff x="569825" y="2199885"/>
            <a:chExt cx="6613143" cy="58477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12559" y="902210"/>
            <a:ext cx="10512434" cy="507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69922" y="1486986"/>
            <a:ext cx="8145139" cy="3946406"/>
            <a:chOff x="832610" y="1466982"/>
            <a:chExt cx="8601444" cy="4937467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922" y="1486985"/>
              <a:ext cx="5033427" cy="2141997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40386" y="1466982"/>
              <a:ext cx="2858908" cy="2162000"/>
            </a:xfrm>
            <a:prstGeom prst="rect">
              <a:avLst/>
            </a:prstGeom>
          </p:spPr>
        </p:pic>
        <p:pic>
          <p:nvPicPr>
            <p:cNvPr id="10" name="Picture 9" descr="Screen Clippin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6717" y="3845342"/>
              <a:ext cx="5787337" cy="255910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2610" y="3911088"/>
              <a:ext cx="2943784" cy="242761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477027" y="5778142"/>
            <a:ext cx="123362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</a:t>
            </a:r>
            <a:r>
              <a:rPr lang="vi-VN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còn biết những việc làm nào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thể hiện tình yêu quê hương ?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56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4168" y="183355"/>
            <a:ext cx="12376167" cy="6775174"/>
          </a:xfrm>
          <a:prstGeom prst="rect">
            <a:avLst/>
          </a:prstGeom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766003" y="-1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3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276" y="739187"/>
            <a:ext cx="42863" cy="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1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551" y="739187"/>
            <a:ext cx="42863" cy="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772" y="3257359"/>
            <a:ext cx="42863" cy="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001" y="824912"/>
            <a:ext cx="42863" cy="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497" y="3343084"/>
            <a:ext cx="42863" cy="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548" y="3257359"/>
            <a:ext cx="8572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7" descr="1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5786698" y="1424988"/>
            <a:ext cx="15430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6" descr="1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2421992" y="1424988"/>
            <a:ext cx="1671638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WordArt 18"/>
          <p:cNvSpPr>
            <a:spLocks noChangeArrowheads="1" noChangeShapeType="1" noTextEdit="1"/>
          </p:cNvSpPr>
          <p:nvPr/>
        </p:nvSpPr>
        <p:spPr bwMode="auto">
          <a:xfrm rot="21410086">
            <a:off x="5336418" y="1422706"/>
            <a:ext cx="3986213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25" b="1" i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25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i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kumimoji="0" lang="en-US" sz="2025" b="1" i="1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WordArt 11"/>
          <p:cNvSpPr>
            <a:spLocks noChangeArrowheads="1" noChangeShapeType="1" noTextEdit="1"/>
          </p:cNvSpPr>
          <p:nvPr/>
        </p:nvSpPr>
        <p:spPr bwMode="auto">
          <a:xfrm>
            <a:off x="2219324" y="519031"/>
            <a:ext cx="4755356" cy="79414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0287"/>
              </a:avLst>
            </a:prstTxWarp>
            <a:scene3d>
              <a:camera prst="legacyPerspectiveFront">
                <a:rot lat="2051996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25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Trò chơi </a:t>
            </a:r>
            <a:endParaRPr kumimoji="0" lang="en-US" sz="2025" b="1" i="0" u="none" strike="noStrike" kern="10" cap="none" spc="0" normalizeH="0" baseline="0" noProof="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80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0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4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lor wheel &amp; 3 Minute Countdown With Music - 3 phút đếm ngượ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555" y="389965"/>
            <a:ext cx="10621848" cy="5974789"/>
          </a:xfrm>
          <a:prstGeom prst="rect">
            <a:avLst/>
          </a:prstGeom>
        </p:spPr>
      </p:pic>
      <p:sp>
        <p:nvSpPr>
          <p:cNvPr id="3" name="Oval 2">
            <a:hlinkClick r:id="" action="ppaction://noaction">
              <a:snd r:embed="rId6" name="Jet Fighter 2-DVDH.wav"/>
            </a:hlinkClick>
          </p:cNvPr>
          <p:cNvSpPr/>
          <p:nvPr/>
        </p:nvSpPr>
        <p:spPr>
          <a:xfrm>
            <a:off x="11147612" y="5069542"/>
            <a:ext cx="936811" cy="94129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75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03583" y="380568"/>
            <a:ext cx="10946295" cy="6361682"/>
            <a:chOff x="620781" y="234794"/>
            <a:chExt cx="9346863" cy="636168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781" y="327559"/>
              <a:ext cx="6495635" cy="614964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27125" y="4750550"/>
              <a:ext cx="2447924" cy="184592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27125" y="234794"/>
              <a:ext cx="2540519" cy="228311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3629" y="2616985"/>
              <a:ext cx="2421420" cy="20344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7365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60+ khung nền đẹp, miễn phí dành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71574" y="2507467"/>
            <a:ext cx="855077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Kể và giới thiệu với mọi người về cảnh đẹp và con người ở quê mình.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Tự hào về những cảnh đẹp và những đổi mới, thành tựu của quê hương.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Ủng hộ xây dựng quê hương.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Về quê thăm ông bà, họ hàng thường xuyên.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Giúp đỡ mọi người ở quê.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Tìm hiểu và lưu giữ truyền thống tốt đẹp ở quê hương.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Luôn có ý thức giữ gìn sự sạch đẹp ở quê hương.</a:t>
            </a:r>
          </a:p>
        </p:txBody>
      </p:sp>
    </p:spTree>
    <p:extLst>
      <p:ext uri="{BB962C8B-B14F-4D97-AF65-F5344CB8AC3E}">
        <p14:creationId xmlns:p14="http://schemas.microsoft.com/office/powerpoint/2010/main" val="2007742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rder PNG Images, Vector, Painted, Ai PNG Transparent Background - Pngtree  | สมุดออร์แกไนเซอร์, กระดาษเขียน, ไอเดียสติกเกอร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86863"/>
            <a:ext cx="12310281" cy="724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342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09106" y="435861"/>
            <a:ext cx="3303281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28582" y="473224"/>
            <a:ext cx="7841052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674697" y="1487859"/>
            <a:ext cx="7234202" cy="5033509"/>
            <a:chOff x="3674697" y="1487859"/>
            <a:chExt cx="7234202" cy="5033509"/>
          </a:xfrm>
        </p:grpSpPr>
        <p:pic>
          <p:nvPicPr>
            <p:cNvPr id="14" name="Picture 13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697" y="1487859"/>
              <a:ext cx="7049909" cy="2542467"/>
            </a:xfrm>
            <a:prstGeom prst="rect">
              <a:avLst/>
            </a:prstGeom>
          </p:spPr>
        </p:pic>
        <p:pic>
          <p:nvPicPr>
            <p:cNvPr id="13" name="Picture 12" descr="Screen Clippi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98"/>
            <a:stretch/>
          </p:blipFill>
          <p:spPr>
            <a:xfrm>
              <a:off x="3691784" y="4140925"/>
              <a:ext cx="7217115" cy="23804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726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8 - Màu Xanh Quê Hương - Âm Nhạc Lớp 5 -- Tập Hát Theo Lời - CD Bộ Giáo Dục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1803400"/>
            <a:ext cx="1574800" cy="1346200"/>
          </a:xfrm>
          <a:prstGeom prst="rect">
            <a:avLst/>
          </a:prstGeom>
          <a:solidFill>
            <a:srgbClr val="3E6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8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9908" y="3593368"/>
            <a:ext cx="457200" cy="457200"/>
          </a:xfrm>
          <a:prstGeom prst="rect">
            <a:avLst/>
          </a:prstGeom>
        </p:spPr>
      </p:pic>
      <p:pic>
        <p:nvPicPr>
          <p:cNvPr id="4" name="Picture 8" descr="Tăng diện tích cho căn hộ &quot;tí hon&quot; với tranh dán tường hình cửa sổ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833" y="716677"/>
            <a:ext cx="9096935" cy="520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515" y="3897488"/>
            <a:ext cx="876446" cy="876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470" y="3978104"/>
            <a:ext cx="795830" cy="795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391" y="4195417"/>
            <a:ext cx="845678" cy="845678"/>
          </a:xfrm>
          <a:prstGeom prst="rect">
            <a:avLst/>
          </a:prstGeom>
        </p:spPr>
      </p:pic>
      <p:sp>
        <p:nvSpPr>
          <p:cNvPr id="8" name="WordArt 21" descr="20%"/>
          <p:cNvSpPr>
            <a:spLocks noChangeArrowheads="1" noChangeShapeType="1" noTextEdit="1"/>
          </p:cNvSpPr>
          <p:nvPr/>
        </p:nvSpPr>
        <p:spPr bwMode="auto">
          <a:xfrm>
            <a:off x="4614182" y="1509286"/>
            <a:ext cx="2666667" cy="64115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49861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99FF33"/>
              </a:extrusionClr>
              <a:contourClr>
                <a:srgbClr val="0000FF"/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0" dirty="0" err="1">
                <a:ln w="12700">
                  <a:round/>
                  <a:headEnd type="none" w="sm" len="sm"/>
                  <a:tailEnd type="none" w="sm" len="sm"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kern="10" dirty="0">
                <a:ln w="12700">
                  <a:round/>
                  <a:headEnd type="none" w="sm" len="sm"/>
                  <a:tailEnd type="none" w="sm" len="sm"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12700">
                  <a:round/>
                  <a:headEnd type="none" w="sm" len="sm"/>
                  <a:tailEnd type="none" w="sm" len="sm"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b="1" kern="10" dirty="0">
              <a:ln w="12700">
                <a:round/>
                <a:headEnd type="none" w="sm" len="sm"/>
                <a:tailEnd type="none" w="sm" len="sm"/>
              </a:ln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3775814" y="2402780"/>
            <a:ext cx="4343400" cy="914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85800">
              <a:defRPr/>
            </a:pPr>
            <a:r>
              <a:rPr lang="en-US" sz="3713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713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713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13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713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13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3713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02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39" y="859190"/>
            <a:ext cx="9143996" cy="5142595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64" y="1681750"/>
            <a:ext cx="2414225" cy="168264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875" y="1681751"/>
            <a:ext cx="2409653" cy="1691787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298" y="3420142"/>
            <a:ext cx="2395936" cy="1668925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449" y="3435924"/>
            <a:ext cx="2382218" cy="1668925"/>
          </a:xfrm>
          <a:prstGeom prst="rect">
            <a:avLst/>
          </a:prstGeom>
        </p:spPr>
      </p:pic>
      <p:pic>
        <p:nvPicPr>
          <p:cNvPr id="40" name="1a">
            <a:hlinkClick r:id="rId9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64" y="1655961"/>
            <a:ext cx="2409653" cy="1734220"/>
          </a:xfrm>
          <a:prstGeom prst="rect">
            <a:avLst/>
          </a:prstGeom>
        </p:spPr>
      </p:pic>
      <p:pic>
        <p:nvPicPr>
          <p:cNvPr id="41" name="2a">
            <a:hlinkClick r:id="rId11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625" y="1678907"/>
            <a:ext cx="2403902" cy="1728803"/>
          </a:xfrm>
          <a:prstGeom prst="rect">
            <a:avLst/>
          </a:prstGeom>
        </p:spPr>
      </p:pic>
      <p:pic>
        <p:nvPicPr>
          <p:cNvPr id="42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41" y="3424543"/>
            <a:ext cx="2382218" cy="1718471"/>
          </a:xfrm>
          <a:prstGeom prst="rect">
            <a:avLst/>
          </a:prstGeom>
        </p:spPr>
      </p:pic>
      <p:pic>
        <p:nvPicPr>
          <p:cNvPr id="43" name="4a">
            <a:hlinkClick r:id="rId15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573" y="3430488"/>
            <a:ext cx="2380094" cy="173139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0208875" y="3000109"/>
            <a:ext cx="181384" cy="147147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2900536" y="2727395"/>
            <a:ext cx="722936" cy="6925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569" y="4558444"/>
            <a:ext cx="379718" cy="379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805" y="965712"/>
            <a:ext cx="651482" cy="483182"/>
          </a:xfrm>
          <a:prstGeom prst="rect">
            <a:avLst/>
          </a:prstGeom>
        </p:spPr>
      </p:pic>
      <p:sp>
        <p:nvSpPr>
          <p:cNvPr id="7" name="Notched Right Arrow 6">
            <a:hlinkClick r:id="rId21" action="ppaction://hlinksldjump"/>
          </p:cNvPr>
          <p:cNvSpPr/>
          <p:nvPr/>
        </p:nvSpPr>
        <p:spPr>
          <a:xfrm>
            <a:off x="7341325" y="5648417"/>
            <a:ext cx="609600" cy="225754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8600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0+ mẫu hình nền powerpoint về biển tuyệt đẹp cho slide của bạ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1463" cy="704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8"/>
          <p:cNvSpPr>
            <a:spLocks noChangeArrowheads="1"/>
          </p:cNvSpPr>
          <p:nvPr/>
        </p:nvSpPr>
        <p:spPr bwMode="auto">
          <a:xfrm>
            <a:off x="9163794" y="2649583"/>
            <a:ext cx="709613" cy="7366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>
                <a:solidFill>
                  <a:srgbClr val="9900CC"/>
                </a:solidFill>
                <a:latin typeface=".VnTime" panose="020B7200000000000000" pitchFamily="34" charset="0"/>
              </a:rPr>
              <a:t>Start</a:t>
            </a:r>
          </a:p>
        </p:txBody>
      </p:sp>
      <p:sp>
        <p:nvSpPr>
          <p:cNvPr id="4" name="Oval 21"/>
          <p:cNvSpPr>
            <a:spLocks noChangeArrowheads="1"/>
          </p:cNvSpPr>
          <p:nvPr/>
        </p:nvSpPr>
        <p:spPr bwMode="auto">
          <a:xfrm>
            <a:off x="8940809" y="400797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5</a:t>
            </a:r>
          </a:p>
        </p:txBody>
      </p:sp>
      <p:sp>
        <p:nvSpPr>
          <p:cNvPr id="5" name="Oval 20"/>
          <p:cNvSpPr>
            <a:spLocks noChangeArrowheads="1"/>
          </p:cNvSpPr>
          <p:nvPr/>
        </p:nvSpPr>
        <p:spPr bwMode="auto">
          <a:xfrm>
            <a:off x="8939222" y="3996859"/>
            <a:ext cx="968820" cy="101138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4</a:t>
            </a:r>
          </a:p>
        </p:txBody>
      </p:sp>
      <p:sp>
        <p:nvSpPr>
          <p:cNvPr id="6" name="Oval 19"/>
          <p:cNvSpPr>
            <a:spLocks noChangeArrowheads="1"/>
          </p:cNvSpPr>
          <p:nvPr/>
        </p:nvSpPr>
        <p:spPr bwMode="auto">
          <a:xfrm>
            <a:off x="8939222" y="4007973"/>
            <a:ext cx="968820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3</a:t>
            </a:r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8943984" y="399527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2</a:t>
            </a:r>
          </a:p>
        </p:txBody>
      </p:sp>
      <p:sp>
        <p:nvSpPr>
          <p:cNvPr id="8" name="Oval 15"/>
          <p:cNvSpPr>
            <a:spLocks noChangeArrowheads="1"/>
          </p:cNvSpPr>
          <p:nvPr/>
        </p:nvSpPr>
        <p:spPr bwMode="auto">
          <a:xfrm>
            <a:off x="8943984" y="400797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1</a:t>
            </a:r>
          </a:p>
        </p:txBody>
      </p:sp>
      <p:sp>
        <p:nvSpPr>
          <p:cNvPr id="9" name="Oval 29"/>
          <p:cNvSpPr>
            <a:spLocks noChangeArrowheads="1"/>
          </p:cNvSpPr>
          <p:nvPr/>
        </p:nvSpPr>
        <p:spPr bwMode="auto">
          <a:xfrm>
            <a:off x="8878184" y="4007973"/>
            <a:ext cx="1072572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 dirty="0" err="1">
                <a:solidFill>
                  <a:srgbClr val="9900CC"/>
                </a:solidFill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99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CC"/>
                </a:solidFill>
                <a:cs typeface="Times New Roman" panose="02020603050405020304" pitchFamily="18" charset="0"/>
              </a:rPr>
              <a:t>giờ</a:t>
            </a:r>
            <a:endParaRPr lang="en-US" altLang="en-US" sz="2000" b="1" dirty="0">
              <a:solidFill>
                <a:srgbClr val="9900CC"/>
              </a:solidFill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1791" y="816397"/>
            <a:ext cx="6293789" cy="4529621"/>
          </a:xfrm>
          <a:prstGeom prst="rect">
            <a:avLst/>
          </a:prstGeom>
        </p:spPr>
      </p:pic>
      <p:pic>
        <p:nvPicPr>
          <p:cNvPr id="11" name="Picture 25">
            <a:hlinkClick r:id="" action="ppaction://noaction">
              <a:snd r:embed="rId8" name="Am-thanh-tra-loi-sai-www_nhacchuongvui_com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246" l="44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400" y="4513663"/>
            <a:ext cx="579438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Notched Right Arrow 11">
            <a:hlinkClick r:id="rId11" action="ppaction://hlinksldjump"/>
          </p:cNvPr>
          <p:cNvSpPr/>
          <p:nvPr/>
        </p:nvSpPr>
        <p:spPr>
          <a:xfrm>
            <a:off x="216863" y="6553198"/>
            <a:ext cx="457200" cy="3048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47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hat-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nền PowerPoint mầm non đẹ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0831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221" y="858060"/>
            <a:ext cx="7910854" cy="5483957"/>
          </a:xfrm>
          <a:prstGeom prst="rect">
            <a:avLst/>
          </a:prstGeom>
        </p:spPr>
      </p:pic>
      <p:pic>
        <p:nvPicPr>
          <p:cNvPr id="9" name="Picture 4" descr="Hoa tulip GIF - Tải xuống và Chia sẻ trên PHONEK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21" y="5351416"/>
            <a:ext cx="1374427" cy="150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a tulip GIF - Tải xuống và Chia sẻ trên PHONEK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915" y="5617028"/>
            <a:ext cx="1370454" cy="128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reamies.de (udsrxz2cuke.gif) | Butterfly gif, Flower illustration,  Beautiful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689" y="4518569"/>
            <a:ext cx="2339431" cy="23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oa tulip GIF - Tải xuống và Chia sẻ trên PHONEK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255" y="5512525"/>
            <a:ext cx="1227448" cy="134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oa tulip GIF - Tải xuống và Chia sẻ trên PHONEK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20" y="5617029"/>
            <a:ext cx="1492795" cy="124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38"/>
          <p:cNvSpPr>
            <a:spLocks noChangeArrowheads="1"/>
          </p:cNvSpPr>
          <p:nvPr/>
        </p:nvSpPr>
        <p:spPr bwMode="auto">
          <a:xfrm>
            <a:off x="10705211" y="2466703"/>
            <a:ext cx="709613" cy="7366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>
                <a:solidFill>
                  <a:srgbClr val="9900CC"/>
                </a:solidFill>
                <a:latin typeface=".VnTime" panose="020B7200000000000000" pitchFamily="34" charset="0"/>
              </a:rPr>
              <a:t>Start</a:t>
            </a:r>
          </a:p>
        </p:txBody>
      </p:sp>
      <p:sp>
        <p:nvSpPr>
          <p:cNvPr id="16" name="Oval 21"/>
          <p:cNvSpPr>
            <a:spLocks noChangeArrowheads="1"/>
          </p:cNvSpPr>
          <p:nvPr/>
        </p:nvSpPr>
        <p:spPr bwMode="auto">
          <a:xfrm>
            <a:off x="10482226" y="382509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5</a:t>
            </a:r>
          </a:p>
        </p:txBody>
      </p:sp>
      <p:sp>
        <p:nvSpPr>
          <p:cNvPr id="17" name="Oval 20"/>
          <p:cNvSpPr>
            <a:spLocks noChangeArrowheads="1"/>
          </p:cNvSpPr>
          <p:nvPr/>
        </p:nvSpPr>
        <p:spPr bwMode="auto">
          <a:xfrm>
            <a:off x="10480639" y="3813979"/>
            <a:ext cx="968820" cy="101138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4</a:t>
            </a:r>
          </a:p>
        </p:txBody>
      </p:sp>
      <p:sp>
        <p:nvSpPr>
          <p:cNvPr id="18" name="Oval 19"/>
          <p:cNvSpPr>
            <a:spLocks noChangeArrowheads="1"/>
          </p:cNvSpPr>
          <p:nvPr/>
        </p:nvSpPr>
        <p:spPr bwMode="auto">
          <a:xfrm>
            <a:off x="10480639" y="3825093"/>
            <a:ext cx="968820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3</a:t>
            </a:r>
          </a:p>
        </p:txBody>
      </p:sp>
      <p:sp>
        <p:nvSpPr>
          <p:cNvPr id="19" name="Oval 16"/>
          <p:cNvSpPr>
            <a:spLocks noChangeArrowheads="1"/>
          </p:cNvSpPr>
          <p:nvPr/>
        </p:nvSpPr>
        <p:spPr bwMode="auto">
          <a:xfrm>
            <a:off x="10485401" y="381239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2</a:t>
            </a:r>
          </a:p>
        </p:txBody>
      </p:sp>
      <p:sp>
        <p:nvSpPr>
          <p:cNvPr id="20" name="Oval 15"/>
          <p:cNvSpPr>
            <a:spLocks noChangeArrowheads="1"/>
          </p:cNvSpPr>
          <p:nvPr/>
        </p:nvSpPr>
        <p:spPr bwMode="auto">
          <a:xfrm>
            <a:off x="10485401" y="382509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1</a:t>
            </a:r>
          </a:p>
        </p:txBody>
      </p:sp>
      <p:sp>
        <p:nvSpPr>
          <p:cNvPr id="21" name="Oval 29"/>
          <p:cNvSpPr>
            <a:spLocks noChangeArrowheads="1"/>
          </p:cNvSpPr>
          <p:nvPr/>
        </p:nvSpPr>
        <p:spPr bwMode="auto">
          <a:xfrm>
            <a:off x="10419601" y="3825093"/>
            <a:ext cx="1072572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 dirty="0" err="1">
                <a:solidFill>
                  <a:srgbClr val="9900CC"/>
                </a:solidFill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99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CC"/>
                </a:solidFill>
                <a:cs typeface="Times New Roman" panose="02020603050405020304" pitchFamily="18" charset="0"/>
              </a:rPr>
              <a:t>giờ</a:t>
            </a:r>
            <a:endParaRPr lang="en-US" altLang="en-US" sz="2000" b="1" dirty="0">
              <a:solidFill>
                <a:srgbClr val="9900CC"/>
              </a:solidFill>
              <a:cs typeface="Times New Roman" panose="02020603050405020304" pitchFamily="18" charset="0"/>
            </a:endParaRPr>
          </a:p>
        </p:txBody>
      </p:sp>
      <p:pic>
        <p:nvPicPr>
          <p:cNvPr id="22" name="Picture 25">
            <a:hlinkClick r:id="" action="ppaction://noaction">
              <a:snd r:embed="rId9" name="Am-thanh-tra-loi-sai-www_nhacchuongvui_com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246" l="44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929" y="1313263"/>
            <a:ext cx="579438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Notched Right Arrow 22">
            <a:hlinkClick r:id="rId12" action="ppaction://hlinksldjump"/>
          </p:cNvPr>
          <p:cNvSpPr/>
          <p:nvPr/>
        </p:nvSpPr>
        <p:spPr>
          <a:xfrm>
            <a:off x="216863" y="6553198"/>
            <a:ext cx="457200" cy="3048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50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hat-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yển chọn khung hình nền powerpoint đẹp nhất Cho các bạn tr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222"/>
            <a:ext cx="12192000" cy="690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38"/>
          <p:cNvSpPr>
            <a:spLocks noChangeArrowheads="1"/>
          </p:cNvSpPr>
          <p:nvPr/>
        </p:nvSpPr>
        <p:spPr bwMode="auto">
          <a:xfrm>
            <a:off x="10705211" y="2466703"/>
            <a:ext cx="709613" cy="7366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Start</a:t>
            </a:r>
          </a:p>
        </p:txBody>
      </p:sp>
      <p:sp>
        <p:nvSpPr>
          <p:cNvPr id="15" name="Oval 21"/>
          <p:cNvSpPr>
            <a:spLocks noChangeArrowheads="1"/>
          </p:cNvSpPr>
          <p:nvPr/>
        </p:nvSpPr>
        <p:spPr bwMode="auto">
          <a:xfrm>
            <a:off x="10482226" y="382509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Oval 20"/>
          <p:cNvSpPr>
            <a:spLocks noChangeArrowheads="1"/>
          </p:cNvSpPr>
          <p:nvPr/>
        </p:nvSpPr>
        <p:spPr bwMode="auto">
          <a:xfrm>
            <a:off x="10480639" y="3813979"/>
            <a:ext cx="968820" cy="101138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Oval 19"/>
          <p:cNvSpPr>
            <a:spLocks noChangeArrowheads="1"/>
          </p:cNvSpPr>
          <p:nvPr/>
        </p:nvSpPr>
        <p:spPr bwMode="auto">
          <a:xfrm>
            <a:off x="10480639" y="3825093"/>
            <a:ext cx="968820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10485401" y="381239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Oval 15"/>
          <p:cNvSpPr>
            <a:spLocks noChangeArrowheads="1"/>
          </p:cNvSpPr>
          <p:nvPr/>
        </p:nvSpPr>
        <p:spPr bwMode="auto">
          <a:xfrm>
            <a:off x="10485401" y="382509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Oval 29"/>
          <p:cNvSpPr>
            <a:spLocks noChangeArrowheads="1"/>
          </p:cNvSpPr>
          <p:nvPr/>
        </p:nvSpPr>
        <p:spPr bwMode="auto">
          <a:xfrm>
            <a:off x="10419601" y="3825093"/>
            <a:ext cx="1072572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Notched Right Arrow 20">
            <a:hlinkClick r:id="rId7" action="ppaction://hlinksldjump"/>
          </p:cNvPr>
          <p:cNvSpPr/>
          <p:nvPr/>
        </p:nvSpPr>
        <p:spPr>
          <a:xfrm>
            <a:off x="267789" y="6387737"/>
            <a:ext cx="457200" cy="3048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7560" y="1201784"/>
            <a:ext cx="6928462" cy="4851626"/>
          </a:xfrm>
          <a:prstGeom prst="rect">
            <a:avLst/>
          </a:prstGeom>
        </p:spPr>
      </p:pic>
      <p:pic>
        <p:nvPicPr>
          <p:cNvPr id="24" name="Picture 25">
            <a:hlinkClick r:id="" action="ppaction://noaction">
              <a:snd r:embed="rId9" name="Am-thanh-tra-loi-sai-www_nhacchuongvui_com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246" l="44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660" y="5464448"/>
            <a:ext cx="579438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05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hat-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i tiết với hơn 103 tải hình nền cho powerpoint mới nhất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8783"/>
            <a:ext cx="12192001" cy="691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9851" y="2176323"/>
            <a:ext cx="6687516" cy="4526691"/>
          </a:xfrm>
          <a:prstGeom prst="rect">
            <a:avLst/>
          </a:prstGeom>
        </p:spPr>
      </p:pic>
      <p:pic>
        <p:nvPicPr>
          <p:cNvPr id="4" name="Picture 4" descr="Hoa tulip GIF - Tải xuống và Chia sẻ trên PHONEK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476" y="5839098"/>
            <a:ext cx="929524" cy="101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oa tulip GIF - Tải xuống và Chia sẻ trên PHONEK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512527"/>
            <a:ext cx="1005841" cy="134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38"/>
          <p:cNvSpPr>
            <a:spLocks noChangeArrowheads="1"/>
          </p:cNvSpPr>
          <p:nvPr/>
        </p:nvSpPr>
        <p:spPr bwMode="auto">
          <a:xfrm>
            <a:off x="10856368" y="2550178"/>
            <a:ext cx="709613" cy="7366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Start</a:t>
            </a:r>
          </a:p>
        </p:txBody>
      </p:sp>
      <p:sp>
        <p:nvSpPr>
          <p:cNvPr id="7" name="Oval 21"/>
          <p:cNvSpPr>
            <a:spLocks noChangeArrowheads="1"/>
          </p:cNvSpPr>
          <p:nvPr/>
        </p:nvSpPr>
        <p:spPr bwMode="auto">
          <a:xfrm>
            <a:off x="10633383" y="3908567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" name="Oval 20"/>
          <p:cNvSpPr>
            <a:spLocks noChangeArrowheads="1"/>
          </p:cNvSpPr>
          <p:nvPr/>
        </p:nvSpPr>
        <p:spPr bwMode="auto">
          <a:xfrm>
            <a:off x="10631797" y="3897454"/>
            <a:ext cx="968820" cy="101138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" name="Oval 19"/>
          <p:cNvSpPr>
            <a:spLocks noChangeArrowheads="1"/>
          </p:cNvSpPr>
          <p:nvPr/>
        </p:nvSpPr>
        <p:spPr bwMode="auto">
          <a:xfrm>
            <a:off x="10631797" y="3908567"/>
            <a:ext cx="968820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Oval 16"/>
          <p:cNvSpPr>
            <a:spLocks noChangeArrowheads="1"/>
          </p:cNvSpPr>
          <p:nvPr/>
        </p:nvSpPr>
        <p:spPr bwMode="auto">
          <a:xfrm>
            <a:off x="10636558" y="3895867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10636558" y="3908567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29"/>
          <p:cNvSpPr>
            <a:spLocks noChangeArrowheads="1"/>
          </p:cNvSpPr>
          <p:nvPr/>
        </p:nvSpPr>
        <p:spPr bwMode="auto">
          <a:xfrm>
            <a:off x="10570759" y="3908567"/>
            <a:ext cx="1072572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" action="ppaction://noaction">
              <a:snd r:embed="rId2" name="applause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24" b="89524" l="461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746" y="2393251"/>
            <a:ext cx="9556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Notched Right Arrow 13">
            <a:hlinkClick r:id="rId10" action="ppaction://hlinksldjump"/>
          </p:cNvPr>
          <p:cNvSpPr/>
          <p:nvPr/>
        </p:nvSpPr>
        <p:spPr>
          <a:xfrm>
            <a:off x="894455" y="6550614"/>
            <a:ext cx="457200" cy="3048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40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2151729" y="1984221"/>
            <a:ext cx="1330383" cy="134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8260754" y="1984221"/>
            <a:ext cx="1396112" cy="136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3683477" y="878951"/>
            <a:ext cx="5612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Để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hiện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yêu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quê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hương</a:t>
            </a:r>
            <a:endParaRPr lang="vi-VN" sz="28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593801"/>
            <a:ext cx="46482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Vứt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rác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bừa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bãi</a:t>
            </a:r>
            <a:endParaRPr lang="en-US" sz="32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Hái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hoa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ven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đường</a:t>
            </a:r>
            <a:endParaRPr lang="en-US" sz="32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Vẽ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lên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khu</a:t>
            </a:r>
            <a:r>
              <a:rPr lang="en-US" sz="3200" dirty="0">
                <a:solidFill>
                  <a:schemeClr val="accent4"/>
                </a:solidFill>
              </a:rPr>
              <a:t> di </a:t>
            </a:r>
            <a:r>
              <a:rPr lang="en-US" sz="3200" dirty="0" err="1">
                <a:solidFill>
                  <a:schemeClr val="accent4"/>
                </a:solidFill>
              </a:rPr>
              <a:t>tích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8250" y="3593801"/>
            <a:ext cx="701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Phát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huy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truyền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thống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quê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hương</a:t>
            </a:r>
            <a:endParaRPr lang="en-US" sz="32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Chăm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sóc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cây</a:t>
            </a:r>
            <a:r>
              <a:rPr lang="en-US" sz="3200" dirty="0">
                <a:solidFill>
                  <a:schemeClr val="accent4"/>
                </a:solidFill>
              </a:rPr>
              <a:t>, </a:t>
            </a:r>
            <a:r>
              <a:rPr lang="en-US" sz="3200" dirty="0" err="1">
                <a:solidFill>
                  <a:schemeClr val="accent4"/>
                </a:solidFill>
              </a:rPr>
              <a:t>hoa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ven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đường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làng</a:t>
            </a:r>
            <a:endParaRPr lang="en-US" sz="32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Giữ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vệ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sinh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làng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xóm</a:t>
            </a:r>
            <a:endParaRPr lang="en-US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13783" y="665069"/>
            <a:ext cx="7694095" cy="584775"/>
            <a:chOff x="569825" y="2199885"/>
            <a:chExt cx="7694095" cy="58477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huống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3310162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LUYỆN TẬP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41312" y="1525212"/>
            <a:ext cx="11299443" cy="4784148"/>
            <a:chOff x="435006" y="2429692"/>
            <a:chExt cx="11299443" cy="359038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006" y="2429692"/>
              <a:ext cx="4996075" cy="35903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31081" y="2534194"/>
              <a:ext cx="6303368" cy="34858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08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13783" y="665069"/>
            <a:ext cx="7694095" cy="584775"/>
            <a:chOff x="569825" y="2199885"/>
            <a:chExt cx="7694095" cy="58477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huống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3310162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LUYỆN TẬP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41312" y="1572188"/>
            <a:ext cx="11299443" cy="3590380"/>
            <a:chOff x="435006" y="2429692"/>
            <a:chExt cx="11299443" cy="359038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006" y="2429692"/>
              <a:ext cx="4996075" cy="35903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1081" y="2534194"/>
              <a:ext cx="6303368" cy="3485878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498067" y="5097481"/>
            <a:ext cx="43503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sẽ về xin bố mẹ để tham gia quyên góp, đồng thời em cũng sẽ vận động người thân, bạn bè tham gia quyên góp.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A4F4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05175" y="5006041"/>
            <a:ext cx="34838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Khi các bạn đến, thay vì đi chơi em sẽ rủ các bạn cùng nhau trồng hoa hai bên đường.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71652" y="5098373"/>
            <a:ext cx="3692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Trước ngày đến thăm bà mẹ Việt Nam anh hùng, chúng em sẽ chuẩn bị những thứ cần thiết , ví dụ: quà, những câu chuyện, tiết mục văn nghệ,.... tặng các bà.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79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ia sẻ với hơn 80 về khung hình nền powerpoint đẹp nhất hay nhất - 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40"/>
            <a:ext cx="12192000" cy="686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32383" y="2591305"/>
            <a:ext cx="84681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2084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9" r="17276"/>
          <a:stretch/>
        </p:blipFill>
        <p:spPr>
          <a:xfrm>
            <a:off x="8686537" y="751100"/>
            <a:ext cx="3128733" cy="2535718"/>
          </a:xfrm>
          <a:prstGeom prst="roundRect">
            <a:avLst>
              <a:gd name="adj" fmla="val 8712"/>
            </a:avLst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66890" y="223476"/>
            <a:ext cx="3508126" cy="1489289"/>
            <a:chOff x="498480" y="1126510"/>
            <a:chExt cx="3508126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480" y="1126510"/>
              <a:ext cx="3283601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7" y="1610762"/>
              <a:ext cx="2564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16650" y="450419"/>
            <a:ext cx="5547750" cy="3032291"/>
            <a:chOff x="1170419" y="1584960"/>
            <a:chExt cx="6575087" cy="3256288"/>
          </a:xfrm>
        </p:grpSpPr>
        <p:pic>
          <p:nvPicPr>
            <p:cNvPr id="14" name="Picture 13" descr="Screen Clipping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3" t="5630" r="-4143" b="-259"/>
            <a:stretch/>
          </p:blipFill>
          <p:spPr>
            <a:xfrm>
              <a:off x="1170419" y="1627156"/>
              <a:ext cx="6575087" cy="3214092"/>
            </a:xfrm>
            <a:prstGeom prst="roundRect">
              <a:avLst>
                <a:gd name="adj" fmla="val 18631"/>
              </a:avLst>
            </a:prstGeom>
          </p:spPr>
        </p:pic>
        <p:sp>
          <p:nvSpPr>
            <p:cNvPr id="17" name="Freeform 16"/>
            <p:cNvSpPr/>
            <p:nvPr/>
          </p:nvSpPr>
          <p:spPr>
            <a:xfrm>
              <a:off x="2796540" y="1584960"/>
              <a:ext cx="2735580" cy="685800"/>
            </a:xfrm>
            <a:custGeom>
              <a:avLst/>
              <a:gdLst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5580" h="685800">
                  <a:moveTo>
                    <a:pt x="0" y="38100"/>
                  </a:moveTo>
                  <a:lnTo>
                    <a:pt x="0" y="144780"/>
                  </a:lnTo>
                  <a:cubicBezTo>
                    <a:pt x="230505" y="145415"/>
                    <a:pt x="467360" y="193675"/>
                    <a:pt x="586740" y="251460"/>
                  </a:cubicBezTo>
                  <a:cubicBezTo>
                    <a:pt x="644525" y="287655"/>
                    <a:pt x="667385" y="390525"/>
                    <a:pt x="655320" y="464820"/>
                  </a:cubicBezTo>
                  <a:cubicBezTo>
                    <a:pt x="642620" y="567055"/>
                    <a:pt x="594995" y="643890"/>
                    <a:pt x="541020" y="685800"/>
                  </a:cubicBezTo>
                  <a:lnTo>
                    <a:pt x="2735580" y="685800"/>
                  </a:lnTo>
                  <a:lnTo>
                    <a:pt x="273558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9" b="2843"/>
          <a:stretch/>
        </p:blipFill>
        <p:spPr>
          <a:xfrm>
            <a:off x="3905664" y="3967556"/>
            <a:ext cx="4168590" cy="2239121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1"/>
          <a:stretch/>
        </p:blipFill>
        <p:spPr>
          <a:xfrm>
            <a:off x="7887123" y="3757969"/>
            <a:ext cx="3684677" cy="25995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412941" y="3576918"/>
            <a:ext cx="2158859" cy="914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7151" y="299179"/>
            <a:ext cx="1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+mj-lt"/>
              </a:rPr>
              <a:t>TÌNH QUÊ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43067" y="3286818"/>
            <a:ext cx="3690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92794" y="6214920"/>
            <a:ext cx="3972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91718" y="6272976"/>
            <a:ext cx="4201747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90150" y="1963022"/>
            <a:ext cx="3378336" cy="523220"/>
            <a:chOff x="569825" y="2199885"/>
            <a:chExt cx="3378336" cy="52322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2852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</a:rPr>
                <a:t>T</a:t>
              </a:r>
              <a:r>
                <a:rPr lang="vi-VN" sz="2800" b="1" dirty="0">
                  <a:solidFill>
                    <a:srgbClr val="00B050"/>
                  </a:solidFill>
                </a:rPr>
                <a:t>rả lời câu hỏi: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526227" y="3407641"/>
            <a:ext cx="2655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81726" y="3426533"/>
            <a:ext cx="234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9813866" y="3583282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530666" y="6495418"/>
            <a:ext cx="14347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8247047" y="6553474"/>
            <a:ext cx="3568223" cy="1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Xem hơn 75 ảnh về hình vẽ người đang suy nghĩ - NEC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78" b="98667" l="4444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6" t="29508" r="30878" b="1060"/>
          <a:stretch/>
        </p:blipFill>
        <p:spPr bwMode="auto">
          <a:xfrm>
            <a:off x="752343" y="4713297"/>
            <a:ext cx="1614104" cy="178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47864" y="2736499"/>
            <a:ext cx="3278363" cy="1787060"/>
          </a:xfrm>
          <a:prstGeom prst="cloudCallout">
            <a:avLst>
              <a:gd name="adj1" fmla="val -14270"/>
              <a:gd name="adj2" fmla="val 5572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20652" y="3030757"/>
            <a:ext cx="3228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/>
      <p:bldP spid="16" grpId="0"/>
      <p:bldP spid="25" grpId="0"/>
      <p:bldP spid="26" grpId="0" animBg="1"/>
      <p:bldP spid="27" grpId="0"/>
      <p:bldP spid="28" grpId="0"/>
      <p:bldP spid="3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50205" y="603171"/>
            <a:ext cx="7423041" cy="646331"/>
            <a:chOff x="569825" y="2199885"/>
            <a:chExt cx="7423041" cy="64633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600" b="1" dirty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khuyên</a:t>
              </a:r>
              <a:r>
                <a:rPr lang="en-US" sz="3600" b="1" dirty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600" b="1" dirty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7991" y="1387708"/>
            <a:ext cx="11054229" cy="4608144"/>
            <a:chOff x="1234473" y="1802664"/>
            <a:chExt cx="10163384" cy="3986669"/>
          </a:xfrm>
        </p:grpSpPr>
        <p:pic>
          <p:nvPicPr>
            <p:cNvPr id="9" name="Picture 8" descr="Screen Clipping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5" b="1922"/>
            <a:stretch/>
          </p:blipFill>
          <p:spPr>
            <a:xfrm>
              <a:off x="1234473" y="1845260"/>
              <a:ext cx="10163384" cy="394407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234473" y="1802664"/>
              <a:ext cx="4973638" cy="46614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87362" y="220418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ia sẻ với hơn 80 về khung hình nền powerpoint đẹp nhất hay nhất - 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40"/>
            <a:ext cx="12192000" cy="686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62538" y="1514494"/>
            <a:ext cx="97138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them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101F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0186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3742" y="172374"/>
            <a:ext cx="11268635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148" name="Picture 4" descr="100 bức tranh phong cảnh quê hương, tranh đồng quê đẹp nhất 2022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600" y="1484150"/>
            <a:ext cx="8060774" cy="537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33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Đóng vai phóng viên nhí phỏng vấn điểm mạnh và điểm yếu của em và bạn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2" y="346058"/>
            <a:ext cx="12192000" cy="694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21" descr="20%"/>
          <p:cNvSpPr>
            <a:spLocks noChangeArrowheads="1" noChangeShapeType="1" noTextEdit="1"/>
          </p:cNvSpPr>
          <p:nvPr/>
        </p:nvSpPr>
        <p:spPr bwMode="auto">
          <a:xfrm>
            <a:off x="1709618" y="957957"/>
            <a:ext cx="2666667" cy="64115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49861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99FF33"/>
              </a:extrusionClr>
              <a:contourClr>
                <a:srgbClr val="0000FF"/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0" dirty="0" err="1">
                <a:ln w="12700">
                  <a:round/>
                  <a:headEnd type="none" w="sm" len="sm"/>
                  <a:tailEnd type="none" w="sm" len="sm"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kern="10" dirty="0">
                <a:ln w="12700">
                  <a:round/>
                  <a:headEnd type="none" w="sm" len="sm"/>
                  <a:tailEnd type="none" w="sm" len="sm"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12700">
                  <a:round/>
                  <a:headEnd type="none" w="sm" len="sm"/>
                  <a:tailEnd type="none" w="sm" len="sm"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b="1" kern="10" dirty="0">
              <a:ln w="12700">
                <a:round/>
                <a:headEnd type="none" w="sm" len="sm"/>
                <a:tailEnd type="none" w="sm" len="sm"/>
              </a:ln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4811237" y="821333"/>
            <a:ext cx="4343400" cy="914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85800">
              <a:defRPr/>
            </a:pPr>
            <a:r>
              <a:rPr lang="en-US" sz="3713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3713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13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713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13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</a:t>
            </a:r>
            <a:endParaRPr lang="en-US" sz="3713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09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5203" y="633450"/>
            <a:ext cx="1161825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em đã và sẽ làm để tình yêu quê hương</a:t>
            </a:r>
            <a:r>
              <a:rPr lang="vi-VN" sz="3600" b="1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</a:p>
          <a:p>
            <a:pPr algn="just"/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Luôn yêu thương, kính trọng tổ tiên, ông bà, cha mẹ,...</a:t>
            </a:r>
          </a:p>
          <a:p>
            <a:pPr algn="just"/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Về thăm quê hương vào những dịp rảnh rỗi.</a:t>
            </a:r>
          </a:p>
          <a:p>
            <a:pPr algn="just"/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Tham gia các hoạt động được quê hương: trồng cây, dọn dẹp rác bảo vệ môi trường,... </a:t>
            </a:r>
          </a:p>
          <a:p>
            <a:pPr algn="just"/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 Cố gắng học tập tốt để sau này xây dựng quê hương ngày càng giàu đẹp.</a:t>
            </a:r>
          </a:p>
          <a:p>
            <a:pPr algn="just"/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Giúp đỡ những người khó khăn bằng cách quyên góp tiền; những vật dụng không sử dụng nữa nhưng còn tốt; ……</a:t>
            </a:r>
            <a:endParaRPr lang="vi-VN" sz="36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03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100 bức tranh phong cảnh quê hương, tranh đồng quê đẹp nhất 2022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52" y="1484150"/>
            <a:ext cx="8060774" cy="537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6177" y="214273"/>
            <a:ext cx="1199321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38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38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993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6177" y="214273"/>
            <a:ext cx="1199321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5266" y="2068627"/>
            <a:ext cx="8068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THỰC HIỆN CÔNG VIỆC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5266" y="3538260"/>
            <a:ext cx="80682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</a:t>
            </a:r>
          </a:p>
        </p:txBody>
      </p:sp>
    </p:spTree>
    <p:extLst>
      <p:ext uri="{BB962C8B-B14F-4D97-AF65-F5344CB8AC3E}">
        <p14:creationId xmlns:p14="http://schemas.microsoft.com/office/powerpoint/2010/main" val="351112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228599" y="310723"/>
            <a:ext cx="3030160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pic>
        <p:nvPicPr>
          <p:cNvPr id="7" name="Picture 4" descr="100 bức tranh phong cảnh quê hương, tranh đồng quê đẹp nhất 2022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738" y="3195227"/>
            <a:ext cx="7513983" cy="328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" r="10366"/>
          <a:stretch/>
        </p:blipFill>
        <p:spPr>
          <a:xfrm>
            <a:off x="3258759" y="310723"/>
            <a:ext cx="8544341" cy="288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69922" y="385151"/>
            <a:ext cx="6613143" cy="584775"/>
            <a:chOff x="569825" y="2199885"/>
            <a:chExt cx="6613143" cy="58477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12559" y="902210"/>
            <a:ext cx="10512434" cy="507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369922" y="1486985"/>
            <a:ext cx="8601444" cy="4937467"/>
            <a:chOff x="832610" y="1466982"/>
            <a:chExt cx="8601444" cy="4937467"/>
          </a:xfrm>
        </p:grpSpPr>
        <p:pic>
          <p:nvPicPr>
            <p:cNvPr id="21" name="Picture 20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922" y="1486985"/>
              <a:ext cx="5033427" cy="214199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40386" y="1466982"/>
              <a:ext cx="2858908" cy="2162000"/>
            </a:xfrm>
            <a:prstGeom prst="rect">
              <a:avLst/>
            </a:prstGeom>
          </p:spPr>
        </p:pic>
        <p:pic>
          <p:nvPicPr>
            <p:cNvPr id="23" name="Picture 22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6717" y="3845342"/>
              <a:ext cx="5787337" cy="255910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2610" y="3911088"/>
              <a:ext cx="2943784" cy="24276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473" r="25393"/>
          <a:stretch/>
        </p:blipFill>
        <p:spPr>
          <a:xfrm>
            <a:off x="5656055" y="0"/>
            <a:ext cx="6535946" cy="2960877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55" y="1499980"/>
            <a:ext cx="9696665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6810104" y="1339373"/>
            <a:ext cx="548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 GHÉP</a:t>
            </a:r>
          </a:p>
        </p:txBody>
      </p:sp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345" y="246826"/>
            <a:ext cx="5817655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03704" y="56620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8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891" y="-12343"/>
            <a:ext cx="12192000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64" y="-766699"/>
            <a:ext cx="3828136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30073"/>
            <a:ext cx="4950381" cy="3468925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617"/>
          <a:stretch/>
        </p:blipFill>
        <p:spPr>
          <a:xfrm>
            <a:off x="1553" y="-12343"/>
            <a:ext cx="4078577" cy="420624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368"/>
          <a:stretch/>
        </p:blipFill>
        <p:spPr>
          <a:xfrm>
            <a:off x="3199274" y="-4723"/>
            <a:ext cx="4944285" cy="3450035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1586" y="-4723"/>
            <a:ext cx="4950381" cy="3462828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16249" y="2688078"/>
            <a:ext cx="4078577" cy="4206605"/>
          </a:xfrm>
          <a:prstGeom prst="rect">
            <a:avLst/>
          </a:prstGeom>
        </p:spPr>
      </p:pic>
      <p:pic>
        <p:nvPicPr>
          <p:cNvPr id="12" name="Picture 11">
            <a:hlinkClick r:id="rId16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65818" y="3434795"/>
            <a:ext cx="4944285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8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794563"/>
            <a:ext cx="3078408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10711543" y="6082938"/>
            <a:ext cx="1053737" cy="444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9889" y="2759012"/>
            <a:ext cx="4293983" cy="32407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09546" y="6265465"/>
            <a:ext cx="77668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bạn nhỏ yêu thương, chăm sóc ông bà bố mẹ.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41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37834"/>
            <a:ext cx="2888932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hlinkClick r:id="rId6" action="ppaction://hlinksldjump"/>
          </p:cNvPr>
          <p:cNvSpPr/>
          <p:nvPr/>
        </p:nvSpPr>
        <p:spPr>
          <a:xfrm>
            <a:off x="10711543" y="6082938"/>
            <a:ext cx="1053737" cy="444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3848" y="2376910"/>
            <a:ext cx="4784351" cy="38404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95832" y="6319669"/>
            <a:ext cx="82157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bạn nhỏ thắp hương tưởng nhớ anh hùng liệt sĩ.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10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hlinkClick r:id="rId4" action="ppaction://hlinksldjump"/>
          </p:cNvPr>
          <p:cNvSpPr/>
          <p:nvPr/>
        </p:nvSpPr>
        <p:spPr>
          <a:xfrm>
            <a:off x="10711543" y="6082938"/>
            <a:ext cx="1053737" cy="444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2277" y="3027479"/>
            <a:ext cx="4190488" cy="31780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16154" y="6203909"/>
            <a:ext cx="5987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000000"/>
                </a:solidFill>
                <a:latin typeface="+mj-lt"/>
              </a:rPr>
              <a:t> Các bạn nhỏ vẽ tranh về quê hương giới thiệu cho bạn bè </a:t>
            </a:r>
            <a:endParaRPr lang="en-US" b="1" dirty="0">
              <a:solidFill>
                <a:srgbClr val="000000"/>
              </a:solidFill>
              <a:latin typeface="+mj-lt"/>
            </a:endParaRPr>
          </a:p>
          <a:p>
            <a:r>
              <a:rPr lang="vi-VN" b="1" dirty="0">
                <a:solidFill>
                  <a:srgbClr val="000000"/>
                </a:solidFill>
                <a:latin typeface="+mj-lt"/>
              </a:rPr>
              <a:t>quê hương của mình.</a:t>
            </a:r>
            <a:endParaRPr lang="en-US" b="1" dirty="0">
              <a:latin typeface="+mj-lt"/>
            </a:endParaRP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4330" y="3708887"/>
            <a:ext cx="1538367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75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6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546</TotalTime>
  <Words>875</Words>
  <Application>Microsoft Office PowerPoint</Application>
  <PresentationFormat>Widescreen</PresentationFormat>
  <Paragraphs>118</Paragraphs>
  <Slides>37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37</vt:i4>
      </vt:variant>
    </vt:vector>
  </HeadingPairs>
  <TitlesOfParts>
    <vt:vector size="59" baseType="lpstr">
      <vt:lpstr>.VnTime</vt:lpstr>
      <vt:lpstr>Arial</vt:lpstr>
      <vt:lpstr>Calibri</vt:lpstr>
      <vt:lpstr>Calibri Light</vt:lpstr>
      <vt:lpstr>Georgia</vt:lpstr>
      <vt:lpstr>Times New Roman</vt:lpstr>
      <vt:lpstr>Trebuchet MS</vt:lpstr>
      <vt:lpstr>UTM Cookies</vt:lpstr>
      <vt:lpstr>Cute Sticker by Slidesgo</vt:lpstr>
      <vt:lpstr>Office Theme</vt:lpstr>
      <vt:lpstr>2_Office Theme</vt:lpstr>
      <vt:lpstr>3_Office Theme</vt:lpstr>
      <vt:lpstr>5_Office Theme</vt:lpstr>
      <vt:lpstr>7_Office Theme</vt:lpstr>
      <vt:lpstr>Slipstream</vt:lpstr>
      <vt:lpstr>1_Slipstream</vt:lpstr>
      <vt:lpstr>6_Office Theme</vt:lpstr>
      <vt:lpstr>4_Office Theme</vt:lpstr>
      <vt:lpstr>2_Slipstream</vt:lpstr>
      <vt:lpstr>3_Slipstream</vt:lpstr>
      <vt:lpstr>4_Slipstream</vt:lpstr>
      <vt:lpstr>6_Slipstream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Tô Thanh Tâm</cp:lastModifiedBy>
  <cp:revision>58</cp:revision>
  <dcterms:created xsi:type="dcterms:W3CDTF">2021-06-11T02:39:36Z</dcterms:created>
  <dcterms:modified xsi:type="dcterms:W3CDTF">2025-09-25T07:47:34Z</dcterms:modified>
</cp:coreProperties>
</file>