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8" r:id="rId2"/>
    <p:sldId id="364" r:id="rId3"/>
    <p:sldId id="365" r:id="rId4"/>
    <p:sldId id="366" r:id="rId5"/>
    <p:sldId id="367" r:id="rId6"/>
    <p:sldId id="368" r:id="rId7"/>
    <p:sldId id="369" r:id="rId8"/>
    <p:sldId id="370" r:id="rId9"/>
    <p:sldId id="264" r:id="rId10"/>
    <p:sldId id="263" r:id="rId11"/>
    <p:sldId id="265" r:id="rId12"/>
    <p:sldId id="393" r:id="rId13"/>
    <p:sldId id="271" r:id="rId14"/>
    <p:sldId id="394" r:id="rId15"/>
    <p:sldId id="343" r:id="rId16"/>
    <p:sldId id="280" r:id="rId17"/>
    <p:sldId id="284" r:id="rId18"/>
    <p:sldId id="361" r:id="rId19"/>
    <p:sldId id="285" r:id="rId20"/>
    <p:sldId id="291" r:id="rId21"/>
    <p:sldId id="376" r:id="rId22"/>
    <p:sldId id="293" r:id="rId23"/>
    <p:sldId id="294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A06"/>
    <a:srgbClr val="FF6600"/>
    <a:srgbClr val="0D97FF"/>
    <a:srgbClr val="F1F474"/>
    <a:srgbClr val="A2D668"/>
    <a:srgbClr val="FFFFFF"/>
    <a:srgbClr val="E84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88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85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" Target="slide5.xml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gif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4.gif"/><Relationship Id="rId5" Type="http://schemas.openxmlformats.org/officeDocument/2006/relationships/image" Target="../media/image11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4.gif"/><Relationship Id="rId5" Type="http://schemas.openxmlformats.org/officeDocument/2006/relationships/image" Target="../media/image13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4.gif"/><Relationship Id="rId5" Type="http://schemas.openxmlformats.org/officeDocument/2006/relationships/image" Target="../media/image15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gif"/><Relationship Id="rId5" Type="http://schemas.openxmlformats.org/officeDocument/2006/relationships/image" Target="../media/image17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9859" y="1246503"/>
            <a:ext cx="8937937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lang="en-US" altLang="zh-CN" sz="8798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8FFC73D-58E5-4920-BAEE-EF4AFB2D8A56}"/>
              </a:ext>
            </a:extLst>
          </p:cNvPr>
          <p:cNvGrpSpPr/>
          <p:nvPr/>
        </p:nvGrpSpPr>
        <p:grpSpPr>
          <a:xfrm>
            <a:off x="371304" y="0"/>
            <a:ext cx="1413078" cy="1325897"/>
            <a:chOff x="392470" y="327577"/>
            <a:chExt cx="1864682" cy="19621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53E408-922D-4D27-890D-7482C05B5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470" y="327577"/>
              <a:ext cx="1695450" cy="19621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D671FE-50BD-4F0C-A340-C55A9F859850}"/>
                </a:ext>
              </a:extLst>
            </p:cNvPr>
            <p:cNvSpPr/>
            <p:nvPr/>
          </p:nvSpPr>
          <p:spPr>
            <a:xfrm>
              <a:off x="1919528" y="1673862"/>
              <a:ext cx="337624" cy="41582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1656453" y="355736"/>
            <a:ext cx="9950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thầy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khen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thầy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khen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020E98-D051-4C3D-989D-8C704693A9CC}"/>
              </a:ext>
            </a:extLst>
          </p:cNvPr>
          <p:cNvSpPr/>
          <p:nvPr/>
        </p:nvSpPr>
        <p:spPr>
          <a:xfrm>
            <a:off x="1784382" y="6292651"/>
            <a:ext cx="513486" cy="27167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02DB0-F58D-4893-A26B-F7FD40109926}"/>
              </a:ext>
            </a:extLst>
          </p:cNvPr>
          <p:cNvSpPr/>
          <p:nvPr/>
        </p:nvSpPr>
        <p:spPr>
          <a:xfrm>
            <a:off x="1784382" y="6462866"/>
            <a:ext cx="1176562" cy="660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8" y="1579255"/>
            <a:ext cx="11021963" cy="52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70798" y="352267"/>
            <a:ext cx="146083" cy="775494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917C-C9F0-4AC3-B081-209972A9C4B9}"/>
              </a:ext>
            </a:extLst>
          </p:cNvPr>
          <p:cNvSpPr/>
          <p:nvPr/>
        </p:nvSpPr>
        <p:spPr>
          <a:xfrm>
            <a:off x="389923" y="364300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91439" y="1407344"/>
            <a:ext cx="152401" cy="2174055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7638C-FCFA-4F4D-8D99-1056140F7595}"/>
              </a:ext>
            </a:extLst>
          </p:cNvPr>
          <p:cNvSpPr/>
          <p:nvPr/>
        </p:nvSpPr>
        <p:spPr>
          <a:xfrm flipH="1">
            <a:off x="316881" y="1127761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61237" y="3934572"/>
            <a:ext cx="109562" cy="1125107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559E7-DF3C-498A-AD8D-4D381AC6CB93}"/>
              </a:ext>
            </a:extLst>
          </p:cNvPr>
          <p:cNvSpPr/>
          <p:nvPr/>
        </p:nvSpPr>
        <p:spPr>
          <a:xfrm>
            <a:off x="167639" y="3673125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02357" y="5270773"/>
            <a:ext cx="126242" cy="611868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695E4E-1709-46A0-82DB-535845A3F4BB}"/>
              </a:ext>
            </a:extLst>
          </p:cNvPr>
          <p:cNvSpPr/>
          <p:nvPr/>
        </p:nvSpPr>
        <p:spPr>
          <a:xfrm>
            <a:off x="243839" y="5200993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576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6B5567-4C09-43D3-A6DE-230AB853338D}"/>
              </a:ext>
            </a:extLst>
          </p:cNvPr>
          <p:cNvSpPr/>
          <p:nvPr/>
        </p:nvSpPr>
        <p:spPr>
          <a:xfrm>
            <a:off x="383248" y="1118078"/>
            <a:ext cx="11808751" cy="21330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1090A6-BBCC-43E0-BBC7-FAB3B7CF0D57}"/>
              </a:ext>
            </a:extLst>
          </p:cNvPr>
          <p:cNvSpPr/>
          <p:nvPr/>
        </p:nvSpPr>
        <p:spPr>
          <a:xfrm>
            <a:off x="408242" y="3750181"/>
            <a:ext cx="11392524" cy="1488228"/>
          </a:xfrm>
          <a:prstGeom prst="rect">
            <a:avLst/>
          </a:prstGeom>
          <a:solidFill>
            <a:srgbClr val="F1F4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015D63-3603-4B0B-94EF-B700526ACC78}"/>
              </a:ext>
            </a:extLst>
          </p:cNvPr>
          <p:cNvSpPr/>
          <p:nvPr/>
        </p:nvSpPr>
        <p:spPr>
          <a:xfrm>
            <a:off x="720535" y="3750181"/>
            <a:ext cx="10930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076592-5921-46AD-ADCF-0DCB36A5DC2E}"/>
              </a:ext>
            </a:extLst>
          </p:cNvPr>
          <p:cNvSpPr/>
          <p:nvPr/>
        </p:nvSpPr>
        <p:spPr>
          <a:xfrm>
            <a:off x="408242" y="1362851"/>
            <a:ext cx="122714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Quang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”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269782-4ABF-4E0A-9084-1217239B3DE4}"/>
              </a:ext>
            </a:extLst>
          </p:cNvPr>
          <p:cNvCxnSpPr/>
          <p:nvPr/>
        </p:nvCxnSpPr>
        <p:spPr>
          <a:xfrm flipH="1">
            <a:off x="4320565" y="156309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00E730-6DC3-4316-B154-A95A8B3F33FC}"/>
              </a:ext>
            </a:extLst>
          </p:cNvPr>
          <p:cNvGrpSpPr/>
          <p:nvPr/>
        </p:nvGrpSpPr>
        <p:grpSpPr>
          <a:xfrm>
            <a:off x="2642553" y="2269675"/>
            <a:ext cx="213608" cy="494676"/>
            <a:chOff x="6295866" y="1660673"/>
            <a:chExt cx="213608" cy="49467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7598FC-366E-4AF5-B1BF-B38371DF293F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F9AD46-F4FA-4ADE-A354-6685C8A093E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F6715F-A5FE-479B-94DF-0B028ECA33F8}"/>
              </a:ext>
            </a:extLst>
          </p:cNvPr>
          <p:cNvCxnSpPr/>
          <p:nvPr/>
        </p:nvCxnSpPr>
        <p:spPr>
          <a:xfrm flipH="1">
            <a:off x="11425862" y="156309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3A2A15-7E9B-4485-8931-D50A3EF5B269}"/>
              </a:ext>
            </a:extLst>
          </p:cNvPr>
          <p:cNvCxnSpPr/>
          <p:nvPr/>
        </p:nvCxnSpPr>
        <p:spPr>
          <a:xfrm flipH="1">
            <a:off x="8458527" y="1538159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B519E5-FFB5-49B4-9813-20A8B3D453DA}"/>
              </a:ext>
            </a:extLst>
          </p:cNvPr>
          <p:cNvCxnSpPr/>
          <p:nvPr/>
        </p:nvCxnSpPr>
        <p:spPr>
          <a:xfrm flipH="1">
            <a:off x="5538119" y="3990363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6D7154-E9E1-4828-81B1-61CBBF933570}"/>
              </a:ext>
            </a:extLst>
          </p:cNvPr>
          <p:cNvGrpSpPr/>
          <p:nvPr/>
        </p:nvGrpSpPr>
        <p:grpSpPr>
          <a:xfrm>
            <a:off x="3189797" y="4618543"/>
            <a:ext cx="213608" cy="494676"/>
            <a:chOff x="6295866" y="1660673"/>
            <a:chExt cx="213608" cy="49467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1C323D-B5FE-421F-A898-E458B291AE93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6444C9-3DC5-49DE-924F-1851BDA14748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85BEA94-276D-4FD0-A579-D887362B5147}"/>
              </a:ext>
            </a:extLst>
          </p:cNvPr>
          <p:cNvSpPr txBox="1"/>
          <p:nvPr/>
        </p:nvSpPr>
        <p:spPr>
          <a:xfrm>
            <a:off x="4359914" y="423800"/>
            <a:ext cx="68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6B1E72-7BF6-4210-852C-626A0DF80C59}"/>
              </a:ext>
            </a:extLst>
          </p:cNvPr>
          <p:cNvCxnSpPr/>
          <p:nvPr/>
        </p:nvCxnSpPr>
        <p:spPr>
          <a:xfrm flipH="1">
            <a:off x="10389130" y="3915948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C943E5-45CB-499C-A8B3-4C5E1EAFF658}"/>
              </a:ext>
            </a:extLst>
          </p:cNvPr>
          <p:cNvCxnSpPr/>
          <p:nvPr/>
        </p:nvCxnSpPr>
        <p:spPr>
          <a:xfrm flipH="1">
            <a:off x="7702917" y="3980126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00E730-6DC3-4316-B154-A95A8B3F33FC}"/>
              </a:ext>
            </a:extLst>
          </p:cNvPr>
          <p:cNvGrpSpPr/>
          <p:nvPr/>
        </p:nvGrpSpPr>
        <p:grpSpPr>
          <a:xfrm>
            <a:off x="7337141" y="4494295"/>
            <a:ext cx="262566" cy="607440"/>
            <a:chOff x="6295866" y="1660673"/>
            <a:chExt cx="213608" cy="49467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7598FC-366E-4AF5-B1BF-B38371DF293F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F9AD46-F4FA-4ADE-A354-6685C8A093E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70798" y="352267"/>
            <a:ext cx="146083" cy="775494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917C-C9F0-4AC3-B081-209972A9C4B9}"/>
              </a:ext>
            </a:extLst>
          </p:cNvPr>
          <p:cNvSpPr/>
          <p:nvPr/>
        </p:nvSpPr>
        <p:spPr>
          <a:xfrm>
            <a:off x="389923" y="364300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91439" y="1407344"/>
            <a:ext cx="152401" cy="2174055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7638C-FCFA-4F4D-8D99-1056140F7595}"/>
              </a:ext>
            </a:extLst>
          </p:cNvPr>
          <p:cNvSpPr/>
          <p:nvPr/>
        </p:nvSpPr>
        <p:spPr>
          <a:xfrm flipH="1">
            <a:off x="316881" y="1127761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61237" y="3934572"/>
            <a:ext cx="109562" cy="1125107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559E7-DF3C-498A-AD8D-4D381AC6CB93}"/>
              </a:ext>
            </a:extLst>
          </p:cNvPr>
          <p:cNvSpPr/>
          <p:nvPr/>
        </p:nvSpPr>
        <p:spPr>
          <a:xfrm>
            <a:off x="167639" y="3673125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02357" y="5270773"/>
            <a:ext cx="126242" cy="611868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695E4E-1709-46A0-82DB-535845A3F4BB}"/>
              </a:ext>
            </a:extLst>
          </p:cNvPr>
          <p:cNvSpPr/>
          <p:nvPr/>
        </p:nvSpPr>
        <p:spPr>
          <a:xfrm>
            <a:off x="243839" y="5200993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244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6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495300" y="1217305"/>
            <a:ext cx="118300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266D1-B9E0-45D0-8D5A-DA29D1E37804}"/>
              </a:ext>
            </a:extLst>
          </p:cNvPr>
          <p:cNvSpPr txBox="1"/>
          <p:nvPr/>
        </p:nvSpPr>
        <p:spPr>
          <a:xfrm>
            <a:off x="839678" y="2857600"/>
            <a:ext cx="10575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ập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92432BDA-F392-4DE6-98FB-DD313335A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68AD1A66-F0AE-40F1-BBA4-DB6370976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9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6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297260" y="403245"/>
            <a:ext cx="10034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sao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lúc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Quang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lúng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túng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266D1-B9E0-45D0-8D5A-DA29D1E37804}"/>
              </a:ext>
            </a:extLst>
          </p:cNvPr>
          <p:cNvSpPr txBox="1"/>
          <p:nvPr/>
        </p:nvSpPr>
        <p:spPr>
          <a:xfrm>
            <a:off x="1380160" y="1119210"/>
            <a:ext cx="9925794" cy="5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7B0891FE-7E4C-4886-AC56-B0C2BBC1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B1ED33CD-61EE-4606-8B24-A8580E0E1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680646"/>
            <a:ext cx="11320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8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380160" y="528232"/>
            <a:ext cx="10261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Quang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lang="zh-CN" alt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624DF6ED-611A-4D86-9E3E-EC91C3F82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B38CAAE4-F7F2-464F-8E57-6E42E5EB8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747" y="2229853"/>
            <a:ext cx="96906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Thầy</a:t>
            </a:r>
            <a:r>
              <a:rPr lang="en-US" sz="4000" dirty="0"/>
              <a:t> </a:t>
            </a:r>
            <a:r>
              <a:rPr lang="en-US" sz="4000" dirty="0" err="1"/>
              <a:t>giáo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viên</a:t>
            </a:r>
            <a:r>
              <a:rPr lang="en-US" sz="4000" dirty="0"/>
              <a:t>, </a:t>
            </a:r>
            <a:r>
              <a:rPr lang="en-US" sz="4000" dirty="0" err="1"/>
              <a:t>cổ</a:t>
            </a:r>
            <a:r>
              <a:rPr lang="en-US" sz="4000" dirty="0"/>
              <a:t> </a:t>
            </a:r>
            <a:r>
              <a:rPr lang="en-US" sz="4000" dirty="0" err="1"/>
              <a:t>vũ</a:t>
            </a:r>
            <a:r>
              <a:rPr lang="en-US" sz="4000" dirty="0"/>
              <a:t> </a:t>
            </a:r>
            <a:r>
              <a:rPr lang="en-US" sz="4000" dirty="0" err="1"/>
              <a:t>Quang</a:t>
            </a:r>
            <a:r>
              <a:rPr lang="en-US" sz="4000"/>
              <a:t>; </a:t>
            </a:r>
          </a:p>
          <a:p>
            <a:r>
              <a:rPr lang="en-US" sz="4000"/>
              <a:t>Quang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cố</a:t>
            </a:r>
            <a:r>
              <a:rPr lang="en-US" sz="4000" dirty="0"/>
              <a:t> </a:t>
            </a:r>
            <a:r>
              <a:rPr lang="en-US" sz="4000" dirty="0" err="1"/>
              <a:t>gắng</a:t>
            </a:r>
            <a:r>
              <a:rPr lang="en-US" sz="4000" dirty="0"/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76250" y="3938379"/>
            <a:ext cx="11104276" cy="1269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/>
              <a:t>Vậy</a:t>
            </a:r>
            <a:r>
              <a:rPr lang="en-US" sz="4000" dirty="0"/>
              <a:t>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,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, 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gặp</a:t>
            </a:r>
            <a:r>
              <a:rPr lang="en-US" sz="4000" dirty="0"/>
              <a:t> </a:t>
            </a:r>
            <a:r>
              <a:rPr lang="en-US" sz="4000" dirty="0" err="1"/>
              <a:t>khó</a:t>
            </a:r>
            <a:r>
              <a:rPr lang="en-US" sz="4000" dirty="0"/>
              <a:t> </a:t>
            </a:r>
            <a:r>
              <a:rPr lang="en-US" sz="4000" dirty="0" err="1"/>
              <a:t>khăn</a:t>
            </a:r>
            <a:r>
              <a:rPr lang="en-US" sz="4000" dirty="0"/>
              <a:t>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65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8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606856" y="528232"/>
            <a:ext cx="10034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986A168A-C010-40F3-94C0-7C626998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31A222A-7371-4B0B-980D-D2C40D5A2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9" y="5137111"/>
            <a:ext cx="1019492" cy="153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11" y="5189700"/>
            <a:ext cx="869852" cy="14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415982" y="1484243"/>
            <a:ext cx="7933966" cy="2491409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441617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33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6" y="5179314"/>
            <a:ext cx="1019492" cy="153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8" y="5231903"/>
            <a:ext cx="869852" cy="14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415982" y="1484243"/>
            <a:ext cx="7933966" cy="3167270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878C1C-446C-46C8-9919-816EE7E0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8" y="259596"/>
            <a:ext cx="1103657" cy="969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DA2C56-082C-4277-99DC-FF74ACB79DED}"/>
              </a:ext>
            </a:extLst>
          </p:cNvPr>
          <p:cNvSpPr txBox="1"/>
          <p:nvPr/>
        </p:nvSpPr>
        <p:spPr>
          <a:xfrm>
            <a:off x="1108045" y="482518"/>
            <a:ext cx="11480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6CD321-DDE5-4271-A63A-27E48886CF9C}"/>
              </a:ext>
            </a:extLst>
          </p:cNvPr>
          <p:cNvSpPr/>
          <p:nvPr/>
        </p:nvSpPr>
        <p:spPr>
          <a:xfrm>
            <a:off x="228601" y="2804988"/>
            <a:ext cx="6410324" cy="9690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C36C43-A4A1-4E85-9AC6-A6A7F8D99E5F}"/>
              </a:ext>
            </a:extLst>
          </p:cNvPr>
          <p:cNvSpPr/>
          <p:nvPr/>
        </p:nvSpPr>
        <p:spPr>
          <a:xfrm>
            <a:off x="7188804" y="3099682"/>
            <a:ext cx="4582052" cy="73152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5C5324-1F91-4620-B5EA-EE62C1A9AF6A}"/>
              </a:ext>
            </a:extLst>
          </p:cNvPr>
          <p:cNvSpPr/>
          <p:nvPr/>
        </p:nvSpPr>
        <p:spPr>
          <a:xfrm>
            <a:off x="1571626" y="5082788"/>
            <a:ext cx="9692306" cy="7315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61A504-DC34-4EFA-B044-79887A533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8" y="409160"/>
            <a:ext cx="1103657" cy="969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18812-5647-4AD8-AFD9-81A800E5EA8E}"/>
              </a:ext>
            </a:extLst>
          </p:cNvPr>
          <p:cNvSpPr txBox="1"/>
          <p:nvPr/>
        </p:nvSpPr>
        <p:spPr>
          <a:xfrm>
            <a:off x="1534764" y="409160"/>
            <a:ext cx="10657235" cy="2505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708838" y="2625151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7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503380" y="276698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968989" y="2110883"/>
            <a:ext cx="7251842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4349" y="643642"/>
            <a:ext cx="2122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iCiel Cucho Bold" pitchFamily="50" charset="0"/>
                <a:cs typeface="iCiel Cucho Bold" pitchFamily="50" charset="0"/>
              </a:rPr>
              <a:t>TUẦN </a:t>
            </a:r>
            <a:r>
              <a:rPr lang="en-US" sz="6000" b="1" dirty="0">
                <a:latin typeface="iCiel Cucho Bold" pitchFamily="50" charset="0"/>
                <a:cs typeface="iCiel Cucho Bold" pitchFamily="50" charset="0"/>
              </a:rPr>
              <a:t>3</a:t>
            </a:r>
            <a:endParaRPr lang="en-US" sz="5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50075" y="2876603"/>
            <a:ext cx="7101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412214" y="2445737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60145" y="2970894"/>
            <a:ext cx="1510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6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1315</Words>
  <Application>Microsoft Office PowerPoint</Application>
  <PresentationFormat>Widescreen</PresentationFormat>
  <Paragraphs>95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Arial Rounded MT Bold</vt:lpstr>
      <vt:lpstr>Arial-Rounded</vt:lpstr>
      <vt:lpstr>Calibri</vt:lpstr>
      <vt:lpstr>Calibri Light</vt:lpstr>
      <vt:lpstr>iCiel Cucho Bold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Tô Thanh Tâm</cp:lastModifiedBy>
  <cp:revision>70</cp:revision>
  <dcterms:created xsi:type="dcterms:W3CDTF">2021-06-18T23:20:35Z</dcterms:created>
  <dcterms:modified xsi:type="dcterms:W3CDTF">2025-09-25T07:30:59Z</dcterms:modified>
</cp:coreProperties>
</file>