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18" r:id="rId2"/>
    <p:sldId id="364" r:id="rId3"/>
    <p:sldId id="389" r:id="rId4"/>
    <p:sldId id="392" r:id="rId5"/>
    <p:sldId id="3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4A06"/>
    <a:srgbClr val="FF6600"/>
    <a:srgbClr val="0D97FF"/>
    <a:srgbClr val="F1F474"/>
    <a:srgbClr val="A2D668"/>
    <a:srgbClr val="FFFFFF"/>
    <a:srgbClr val="E847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A2C57-DB7E-4669-89C8-BEC40E8934D3}" v="195" dt="2021-06-19T09:32:21.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25" autoAdjust="0"/>
    <p:restoredTop sz="94660"/>
  </p:normalViewPr>
  <p:slideViewPr>
    <p:cSldViewPr snapToGrid="0">
      <p:cViewPr varScale="1">
        <p:scale>
          <a:sx n="63" d="100"/>
          <a:sy n="63" d="100"/>
        </p:scale>
        <p:origin x="82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mx" userId="c1fc7825-eae9-448b-ba73-d94bf9c012d0" providerId="ADAL" clId="{540A2C57-DB7E-4669-89C8-BEC40E8934D3}"/>
    <pc:docChg chg="undo custSel addSld delSld modSld sldOrd">
      <pc:chgData name="linhmx" userId="c1fc7825-eae9-448b-ba73-d94bf9c012d0" providerId="ADAL" clId="{540A2C57-DB7E-4669-89C8-BEC40E8934D3}" dt="2021-06-19T09:32:30.807" v="3585" actId="478"/>
      <pc:docMkLst>
        <pc:docMk/>
      </pc:docMkLst>
      <pc:sldChg chg="delSp add del mod delAnim modAnim">
        <pc:chgData name="linhmx" userId="c1fc7825-eae9-448b-ba73-d94bf9c012d0" providerId="ADAL" clId="{540A2C57-DB7E-4669-89C8-BEC40E8934D3}" dt="2021-06-19T01:31:15.850" v="3524" actId="47"/>
        <pc:sldMkLst>
          <pc:docMk/>
          <pc:sldMk cId="0" sldId="256"/>
        </pc:sldMkLst>
        <pc:spChg chg="del">
          <ac:chgData name="linhmx" userId="c1fc7825-eae9-448b-ba73-d94bf9c012d0" providerId="ADAL" clId="{540A2C57-DB7E-4669-89C8-BEC40E8934D3}" dt="2021-06-19T01:30:23.990" v="3522" actId="478"/>
          <ac:spMkLst>
            <pc:docMk/>
            <pc:sldMk cId="0" sldId="256"/>
            <ac:spMk id="17" creationId="{00000000-0000-0000-0000-000000000000}"/>
          </ac:spMkLst>
        </pc:spChg>
        <pc:spChg chg="del">
          <ac:chgData name="linhmx" userId="c1fc7825-eae9-448b-ba73-d94bf9c012d0" providerId="ADAL" clId="{540A2C57-DB7E-4669-89C8-BEC40E8934D3}" dt="2021-06-19T01:30:17.270" v="3519" actId="478"/>
          <ac:spMkLst>
            <pc:docMk/>
            <pc:sldMk cId="0" sldId="256"/>
            <ac:spMk id="20" creationId="{00000000-0000-0000-0000-000000000000}"/>
          </ac:spMkLst>
        </pc:spChg>
        <pc:spChg chg="del topLvl">
          <ac:chgData name="linhmx" userId="c1fc7825-eae9-448b-ba73-d94bf9c012d0" providerId="ADAL" clId="{540A2C57-DB7E-4669-89C8-BEC40E8934D3}" dt="2021-06-19T01:30:21.726" v="3521" actId="478"/>
          <ac:spMkLst>
            <pc:docMk/>
            <pc:sldMk cId="0" sldId="256"/>
            <ac:spMk id="29" creationId="{00000000-0000-0000-0000-000000000000}"/>
          </ac:spMkLst>
        </pc:spChg>
        <pc:spChg chg="del topLvl">
          <ac:chgData name="linhmx" userId="c1fc7825-eae9-448b-ba73-d94bf9c012d0" providerId="ADAL" clId="{540A2C57-DB7E-4669-89C8-BEC40E8934D3}" dt="2021-06-19T01:30:15.477" v="3518" actId="478"/>
          <ac:spMkLst>
            <pc:docMk/>
            <pc:sldMk cId="0" sldId="256"/>
            <ac:spMk id="30" creationId="{00000000-0000-0000-0000-000000000000}"/>
          </ac:spMkLst>
        </pc:spChg>
        <pc:grpChg chg="del">
          <ac:chgData name="linhmx" userId="c1fc7825-eae9-448b-ba73-d94bf9c012d0" providerId="ADAL" clId="{540A2C57-DB7E-4669-89C8-BEC40E8934D3}" dt="2021-06-19T01:30:19.678" v="3520" actId="478"/>
          <ac:grpSpMkLst>
            <pc:docMk/>
            <pc:sldMk cId="0" sldId="256"/>
            <ac:grpSpMk id="19" creationId="{00000000-0000-0000-0000-000000000000}"/>
          </ac:grpSpMkLst>
        </pc:grpChg>
        <pc:grpChg chg="del">
          <ac:chgData name="linhmx" userId="c1fc7825-eae9-448b-ba73-d94bf9c012d0" providerId="ADAL" clId="{540A2C57-DB7E-4669-89C8-BEC40E8934D3}" dt="2021-06-19T01:30:15.477" v="3518" actId="478"/>
          <ac:grpSpMkLst>
            <pc:docMk/>
            <pc:sldMk cId="0" sldId="256"/>
            <ac:grpSpMk id="28" creationId="{00000000-0000-0000-0000-000000000000}"/>
          </ac:grpSpMkLst>
        </pc:grpChg>
      </pc:sldChg>
      <pc:sldChg chg="addSp delSp modSp mod modAnim">
        <pc:chgData name="linhmx" userId="c1fc7825-eae9-448b-ba73-d94bf9c012d0" providerId="ADAL" clId="{540A2C57-DB7E-4669-89C8-BEC40E8934D3}" dt="2021-06-19T01:32:24.359" v="3545" actId="404"/>
        <pc:sldMkLst>
          <pc:docMk/>
          <pc:sldMk cId="0" sldId="259"/>
        </pc:sldMkLst>
        <pc:spChg chg="add mod">
          <ac:chgData name="linhmx" userId="c1fc7825-eae9-448b-ba73-d94bf9c012d0" providerId="ADAL" clId="{540A2C57-DB7E-4669-89C8-BEC40E8934D3}" dt="2021-06-19T01:32:24.359" v="3545" actId="404"/>
          <ac:spMkLst>
            <pc:docMk/>
            <pc:sldMk cId="0" sldId="259"/>
            <ac:spMk id="12" creationId="{C724A5B3-4FC6-4B1B-B3FD-8E41D1104C1F}"/>
          </ac:spMkLst>
        </pc:spChg>
        <pc:spChg chg="del">
          <ac:chgData name="linhmx" userId="c1fc7825-eae9-448b-ba73-d94bf9c012d0" providerId="ADAL" clId="{540A2C57-DB7E-4669-89C8-BEC40E8934D3}" dt="2021-06-19T01:32:06.311" v="3535" actId="478"/>
          <ac:spMkLst>
            <pc:docMk/>
            <pc:sldMk cId="0" sldId="259"/>
            <ac:spMk id="5128" creationId="{00000000-0000-0000-0000-000000000000}"/>
          </ac:spMkLst>
        </pc:spChg>
        <pc:spChg chg="del">
          <ac:chgData name="linhmx" userId="c1fc7825-eae9-448b-ba73-d94bf9c012d0" providerId="ADAL" clId="{540A2C57-DB7E-4669-89C8-BEC40E8934D3}" dt="2021-06-19T01:32:02.980" v="3533" actId="478"/>
          <ac:spMkLst>
            <pc:docMk/>
            <pc:sldMk cId="0" sldId="259"/>
            <ac:spMk id="5129" creationId="{00000000-0000-0000-0000-000000000000}"/>
          </ac:spMkLst>
        </pc:spChg>
        <pc:spChg chg="del">
          <ac:chgData name="linhmx" userId="c1fc7825-eae9-448b-ba73-d94bf9c012d0" providerId="ADAL" clId="{540A2C57-DB7E-4669-89C8-BEC40E8934D3}" dt="2021-06-19T01:32:04.943" v="3534" actId="478"/>
          <ac:spMkLst>
            <pc:docMk/>
            <pc:sldMk cId="0" sldId="259"/>
            <ac:spMk id="5130" creationId="{00000000-0000-0000-0000-000000000000}"/>
          </ac:spMkLst>
        </pc:spChg>
        <pc:picChg chg="mod">
          <ac:chgData name="linhmx" userId="c1fc7825-eae9-448b-ba73-d94bf9c012d0" providerId="ADAL" clId="{540A2C57-DB7E-4669-89C8-BEC40E8934D3}" dt="2021-06-19T01:32:10.818" v="3537" actId="1076"/>
          <ac:picMkLst>
            <pc:docMk/>
            <pc:sldMk cId="0" sldId="259"/>
            <ac:picMk id="5131" creationId="{00000000-0000-0000-0000-000000000000}"/>
          </ac:picMkLst>
        </pc:picChg>
        <pc:picChg chg="mod">
          <ac:chgData name="linhmx" userId="c1fc7825-eae9-448b-ba73-d94bf9c012d0" providerId="ADAL" clId="{540A2C57-DB7E-4669-89C8-BEC40E8934D3}" dt="2021-06-19T01:32:08.005" v="3536" actId="1076"/>
          <ac:picMkLst>
            <pc:docMk/>
            <pc:sldMk cId="0" sldId="259"/>
            <ac:picMk id="5132" creationId="{00000000-0000-0000-0000-000000000000}"/>
          </ac:picMkLst>
        </pc:picChg>
      </pc:sldChg>
      <pc:sldChg chg="addSp delSp modSp mod delAnim modAnim">
        <pc:chgData name="linhmx" userId="c1fc7825-eae9-448b-ba73-d94bf9c012d0" providerId="ADAL" clId="{540A2C57-DB7E-4669-89C8-BEC40E8934D3}" dt="2021-06-19T01:33:09.956" v="3552" actId="1076"/>
        <pc:sldMkLst>
          <pc:docMk/>
          <pc:sldMk cId="3931887596" sldId="264"/>
        </pc:sldMkLst>
        <pc:spChg chg="mod">
          <ac:chgData name="linhmx" userId="c1fc7825-eae9-448b-ba73-d94bf9c012d0" providerId="ADAL" clId="{540A2C57-DB7E-4669-89C8-BEC40E8934D3}" dt="2021-06-18T23:33:23.068" v="107" actId="1076"/>
          <ac:spMkLst>
            <pc:docMk/>
            <pc:sldMk cId="3931887596" sldId="264"/>
            <ac:spMk id="12" creationId="{00000000-0000-0000-0000-000000000000}"/>
          </ac:spMkLst>
        </pc:spChg>
        <pc:spChg chg="del mod topLvl">
          <ac:chgData name="linhmx" userId="c1fc7825-eae9-448b-ba73-d94bf9c012d0" providerId="ADAL" clId="{540A2C57-DB7E-4669-89C8-BEC40E8934D3}" dt="2021-06-18T23:33:03.078" v="98" actId="478"/>
          <ac:spMkLst>
            <pc:docMk/>
            <pc:sldMk cId="3931887596" sldId="264"/>
            <ac:spMk id="17" creationId="{00000000-0000-0000-0000-000000000000}"/>
          </ac:spMkLst>
        </pc:spChg>
        <pc:spChg chg="mod ord topLvl">
          <ac:chgData name="linhmx" userId="c1fc7825-eae9-448b-ba73-d94bf9c012d0" providerId="ADAL" clId="{540A2C57-DB7E-4669-89C8-BEC40E8934D3}" dt="2021-06-18T23:33:00.889" v="97" actId="1076"/>
          <ac:spMkLst>
            <pc:docMk/>
            <pc:sldMk cId="3931887596" sldId="264"/>
            <ac:spMk id="18" creationId="{00000000-0000-0000-0000-000000000000}"/>
          </ac:spMkLst>
        </pc:spChg>
        <pc:spChg chg="mod">
          <ac:chgData name="linhmx" userId="c1fc7825-eae9-448b-ba73-d94bf9c012d0" providerId="ADAL" clId="{540A2C57-DB7E-4669-89C8-BEC40E8934D3}" dt="2021-06-19T01:33:09.956" v="3552" actId="1076"/>
          <ac:spMkLst>
            <pc:docMk/>
            <pc:sldMk cId="3931887596" sldId="264"/>
            <ac:spMk id="19" creationId="{00000000-0000-0000-0000-000000000000}"/>
          </ac:spMkLst>
        </pc:spChg>
        <pc:spChg chg="del mod">
          <ac:chgData name="linhmx" userId="c1fc7825-eae9-448b-ba73-d94bf9c012d0" providerId="ADAL" clId="{540A2C57-DB7E-4669-89C8-BEC40E8934D3}" dt="2021-06-18T23:30:47.140" v="55" actId="478"/>
          <ac:spMkLst>
            <pc:docMk/>
            <pc:sldMk cId="3931887596" sldId="264"/>
            <ac:spMk id="20" creationId="{AB5745BD-0E13-4A2C-B56B-81F76B9E9B79}"/>
          </ac:spMkLst>
        </pc:spChg>
        <pc:spChg chg="add mod">
          <ac:chgData name="linhmx" userId="c1fc7825-eae9-448b-ba73-d94bf9c012d0" providerId="ADAL" clId="{540A2C57-DB7E-4669-89C8-BEC40E8934D3}" dt="2021-06-18T23:32:52.031" v="94" actId="14100"/>
          <ac:spMkLst>
            <pc:docMk/>
            <pc:sldMk cId="3931887596" sldId="264"/>
            <ac:spMk id="21" creationId="{637B469F-4C6B-4890-B36E-0022CEEE7647}"/>
          </ac:spMkLst>
        </pc:spChg>
        <pc:grpChg chg="mod">
          <ac:chgData name="linhmx" userId="c1fc7825-eae9-448b-ba73-d94bf9c012d0" providerId="ADAL" clId="{540A2C57-DB7E-4669-89C8-BEC40E8934D3}" dt="2021-06-18T23:33:50.485" v="109" actId="1076"/>
          <ac:grpSpMkLst>
            <pc:docMk/>
            <pc:sldMk cId="3931887596" sldId="264"/>
            <ac:grpSpMk id="10" creationId="{00000000-0000-0000-0000-000000000000}"/>
          </ac:grpSpMkLst>
        </pc:grpChg>
        <pc:grpChg chg="del mod">
          <ac:chgData name="linhmx" userId="c1fc7825-eae9-448b-ba73-d94bf9c012d0" providerId="ADAL" clId="{540A2C57-DB7E-4669-89C8-BEC40E8934D3}" dt="2021-06-18T23:31:15.681" v="62" actId="165"/>
          <ac:grpSpMkLst>
            <pc:docMk/>
            <pc:sldMk cId="3931887596" sldId="264"/>
            <ac:grpSpMk id="16" creationId="{00000000-0000-0000-0000-000000000000}"/>
          </ac:grpSpMkLst>
        </pc:grpChg>
        <pc:picChg chg="add del mod">
          <ac:chgData name="linhmx" userId="c1fc7825-eae9-448b-ba73-d94bf9c012d0" providerId="ADAL" clId="{540A2C57-DB7E-4669-89C8-BEC40E8934D3}" dt="2021-06-19T01:18:20.745" v="3489" actId="478"/>
          <ac:picMkLst>
            <pc:docMk/>
            <pc:sldMk cId="3931887596" sldId="264"/>
            <ac:picMk id="22" creationId="{D599F789-12D8-420B-90F7-B5626D51F374}"/>
          </ac:picMkLst>
        </pc:picChg>
        <pc:picChg chg="add del mod">
          <ac:chgData name="linhmx" userId="c1fc7825-eae9-448b-ba73-d94bf9c012d0" providerId="ADAL" clId="{540A2C57-DB7E-4669-89C8-BEC40E8934D3}" dt="2021-06-19T01:18:20.745" v="3489" actId="478"/>
          <ac:picMkLst>
            <pc:docMk/>
            <pc:sldMk cId="3931887596" sldId="264"/>
            <ac:picMk id="23" creationId="{14C271D8-9E70-4AC8-BA57-BCCA1C840D8A}"/>
          </ac:picMkLst>
        </pc:picChg>
      </pc:sldChg>
      <pc:sldChg chg="addSp delSp modSp mod">
        <pc:chgData name="linhmx" userId="c1fc7825-eae9-448b-ba73-d94bf9c012d0" providerId="ADAL" clId="{540A2C57-DB7E-4669-89C8-BEC40E8934D3}" dt="2021-06-19T09:30:39.411" v="3582" actId="1037"/>
        <pc:sldMkLst>
          <pc:docMk/>
          <pc:sldMk cId="4002264337" sldId="265"/>
        </pc:sldMkLst>
        <pc:spChg chg="del">
          <ac:chgData name="linhmx" userId="c1fc7825-eae9-448b-ba73-d94bf9c012d0" providerId="ADAL" clId="{540A2C57-DB7E-4669-89C8-BEC40E8934D3}" dt="2021-06-18T23:35:03.675" v="115" actId="478"/>
          <ac:spMkLst>
            <pc:docMk/>
            <pc:sldMk cId="4002264337" sldId="265"/>
            <ac:spMk id="3" creationId="{D0B8302E-5094-4644-9F97-68BB29EFDB02}"/>
          </ac:spMkLst>
        </pc:spChg>
        <pc:spChg chg="mod ord">
          <ac:chgData name="linhmx" userId="c1fc7825-eae9-448b-ba73-d94bf9c012d0" providerId="ADAL" clId="{540A2C57-DB7E-4669-89C8-BEC40E8934D3}" dt="2021-06-18T23:51:23.149" v="272" actId="1076"/>
          <ac:spMkLst>
            <pc:docMk/>
            <pc:sldMk cId="4002264337" sldId="265"/>
            <ac:spMk id="4" creationId="{B75234F5-18E2-4380-847A-DDBACA75E2CA}"/>
          </ac:spMkLst>
        </pc:spChg>
        <pc:spChg chg="add mod ord">
          <ac:chgData name="linhmx" userId="c1fc7825-eae9-448b-ba73-d94bf9c012d0" providerId="ADAL" clId="{540A2C57-DB7E-4669-89C8-BEC40E8934D3}" dt="2021-06-18T23:38:44.649" v="250" actId="164"/>
          <ac:spMkLst>
            <pc:docMk/>
            <pc:sldMk cId="4002264337" sldId="265"/>
            <ac:spMk id="6" creationId="{99D671FE-50BD-4F0C-A340-C55A9F859850}"/>
          </ac:spMkLst>
        </pc:spChg>
        <pc:spChg chg="add mod">
          <ac:chgData name="linhmx" userId="c1fc7825-eae9-448b-ba73-d94bf9c012d0" providerId="ADAL" clId="{540A2C57-DB7E-4669-89C8-BEC40E8934D3}" dt="2021-06-18T23:51:48.300" v="280" actId="208"/>
          <ac:spMkLst>
            <pc:docMk/>
            <pc:sldMk cId="4002264337" sldId="265"/>
            <ac:spMk id="10" creationId="{ED020E98-D051-4C3D-989D-8C704693A9CC}"/>
          </ac:spMkLst>
        </pc:spChg>
        <pc:grpChg chg="add mod">
          <ac:chgData name="linhmx" userId="c1fc7825-eae9-448b-ba73-d94bf9c012d0" providerId="ADAL" clId="{540A2C57-DB7E-4669-89C8-BEC40E8934D3}" dt="2021-06-18T23:51:25.633" v="273" actId="1076"/>
          <ac:grpSpMkLst>
            <pc:docMk/>
            <pc:sldMk cId="4002264337" sldId="265"/>
            <ac:grpSpMk id="8" creationId="{38FFC73D-58E5-4920-BAEE-EF4AFB2D8A56}"/>
          </ac:grpSpMkLst>
        </pc:grpChg>
        <pc:picChg chg="mod">
          <ac:chgData name="linhmx" userId="c1fc7825-eae9-448b-ba73-d94bf9c012d0" providerId="ADAL" clId="{540A2C57-DB7E-4669-89C8-BEC40E8934D3}" dt="2021-06-19T09:30:39.411" v="3582" actId="1037"/>
          <ac:picMkLst>
            <pc:docMk/>
            <pc:sldMk cId="4002264337" sldId="265"/>
            <ac:picMk id="2" creationId="{E0D4197A-F911-4432-9F4F-A09D63471CAB}"/>
          </ac:picMkLst>
        </pc:picChg>
        <pc:picChg chg="add del mod">
          <ac:chgData name="linhmx" userId="c1fc7825-eae9-448b-ba73-d94bf9c012d0" providerId="ADAL" clId="{540A2C57-DB7E-4669-89C8-BEC40E8934D3}" dt="2021-06-18T23:38:15.309" v="238" actId="478"/>
          <ac:picMkLst>
            <pc:docMk/>
            <pc:sldMk cId="4002264337" sldId="265"/>
            <ac:picMk id="5" creationId="{281EBEEC-7B6D-466B-A766-41464DB64158}"/>
          </ac:picMkLst>
        </pc:picChg>
        <pc:picChg chg="add mod">
          <ac:chgData name="linhmx" userId="c1fc7825-eae9-448b-ba73-d94bf9c012d0" providerId="ADAL" clId="{540A2C57-DB7E-4669-89C8-BEC40E8934D3}" dt="2021-06-18T23:38:44.649" v="250" actId="164"/>
          <ac:picMkLst>
            <pc:docMk/>
            <pc:sldMk cId="4002264337" sldId="265"/>
            <ac:picMk id="7" creationId="{B653E408-922D-4D27-890D-7482C05B590E}"/>
          </ac:picMkLst>
        </pc:picChg>
        <pc:picChg chg="add mod">
          <ac:chgData name="linhmx" userId="c1fc7825-eae9-448b-ba73-d94bf9c012d0" providerId="ADAL" clId="{540A2C57-DB7E-4669-89C8-BEC40E8934D3}" dt="2021-06-18T23:51:34.007" v="276" actId="14100"/>
          <ac:picMkLst>
            <pc:docMk/>
            <pc:sldMk cId="4002264337" sldId="265"/>
            <ac:picMk id="9" creationId="{E772423A-6078-436E-97EE-0358CA20CCC6}"/>
          </ac:picMkLst>
        </pc:picChg>
      </pc:sldChg>
      <pc:sldChg chg="addSp modSp new mod">
        <pc:chgData name="linhmx" userId="c1fc7825-eae9-448b-ba73-d94bf9c012d0" providerId="ADAL" clId="{540A2C57-DB7E-4669-89C8-BEC40E8934D3}" dt="2021-06-18T23:40:32.922" v="260" actId="1076"/>
        <pc:sldMkLst>
          <pc:docMk/>
          <pc:sldMk cId="4292164002" sldId="266"/>
        </pc:sldMkLst>
        <pc:picChg chg="add mod">
          <ac:chgData name="linhmx" userId="c1fc7825-eae9-448b-ba73-d94bf9c012d0" providerId="ADAL" clId="{540A2C57-DB7E-4669-89C8-BEC40E8934D3}" dt="2021-06-18T23:40:32.922" v="260" actId="1076"/>
          <ac:picMkLst>
            <pc:docMk/>
            <pc:sldMk cId="4292164002" sldId="266"/>
            <ac:picMk id="4" creationId="{4F9A4183-3ACB-458D-A9DB-C30197D7D277}"/>
          </ac:picMkLst>
        </pc:picChg>
      </pc:sldChg>
      <pc:sldChg chg="addSp delSp modSp new mod modAnim">
        <pc:chgData name="linhmx" userId="c1fc7825-eae9-448b-ba73-d94bf9c012d0" providerId="ADAL" clId="{540A2C57-DB7E-4669-89C8-BEC40E8934D3}" dt="2021-06-19T00:24:59.716" v="2146" actId="1076"/>
        <pc:sldMkLst>
          <pc:docMk/>
          <pc:sldMk cId="2201094154" sldId="267"/>
        </pc:sldMkLst>
        <pc:spChg chg="del">
          <ac:chgData name="linhmx" userId="c1fc7825-eae9-448b-ba73-d94bf9c012d0" providerId="ADAL" clId="{540A2C57-DB7E-4669-89C8-BEC40E8934D3}" dt="2021-06-18T23:52:56.429" v="286" actId="478"/>
          <ac:spMkLst>
            <pc:docMk/>
            <pc:sldMk cId="2201094154" sldId="267"/>
            <ac:spMk id="2" creationId="{35D972FE-CE59-4D1C-B8C8-095F84FEF96A}"/>
          </ac:spMkLst>
        </pc:spChg>
        <pc:spChg chg="del">
          <ac:chgData name="linhmx" userId="c1fc7825-eae9-448b-ba73-d94bf9c012d0" providerId="ADAL" clId="{540A2C57-DB7E-4669-89C8-BEC40E8934D3}" dt="2021-06-18T23:52:56.429" v="286" actId="478"/>
          <ac:spMkLst>
            <pc:docMk/>
            <pc:sldMk cId="2201094154" sldId="267"/>
            <ac:spMk id="3" creationId="{3E599F0A-8C63-48C9-A63F-E4B85E5E375A}"/>
          </ac:spMkLst>
        </pc:spChg>
        <pc:spChg chg="add del mod">
          <ac:chgData name="linhmx" userId="c1fc7825-eae9-448b-ba73-d94bf9c012d0" providerId="ADAL" clId="{540A2C57-DB7E-4669-89C8-BEC40E8934D3}" dt="2021-06-18T23:52:51.607" v="285" actId="478"/>
          <ac:spMkLst>
            <pc:docMk/>
            <pc:sldMk cId="2201094154" sldId="267"/>
            <ac:spMk id="5" creationId="{273A3D63-BB5A-4495-B8C7-C2E54EB13621}"/>
          </ac:spMkLst>
        </pc:spChg>
        <pc:spChg chg="add del mod">
          <ac:chgData name="linhmx" userId="c1fc7825-eae9-448b-ba73-d94bf9c012d0" providerId="ADAL" clId="{540A2C57-DB7E-4669-89C8-BEC40E8934D3}" dt="2021-06-18T23:52:51.607" v="285" actId="478"/>
          <ac:spMkLst>
            <pc:docMk/>
            <pc:sldMk cId="2201094154" sldId="267"/>
            <ac:spMk id="6" creationId="{66E99479-B583-4824-BB93-D83670142280}"/>
          </ac:spMkLst>
        </pc:spChg>
        <pc:spChg chg="add mod">
          <ac:chgData name="linhmx" userId="c1fc7825-eae9-448b-ba73-d94bf9c012d0" providerId="ADAL" clId="{540A2C57-DB7E-4669-89C8-BEC40E8934D3}" dt="2021-06-19T00:24:59.716" v="2146" actId="1076"/>
          <ac:spMkLst>
            <pc:docMk/>
            <pc:sldMk cId="2201094154" sldId="267"/>
            <ac:spMk id="7" creationId="{D5C0AC1F-2E3E-434A-B4FC-577679D0C663}"/>
          </ac:spMkLst>
        </pc:spChg>
        <pc:picChg chg="add mod">
          <ac:chgData name="linhmx" userId="c1fc7825-eae9-448b-ba73-d94bf9c012d0" providerId="ADAL" clId="{540A2C57-DB7E-4669-89C8-BEC40E8934D3}" dt="2021-06-18T23:53:00.260" v="287" actId="14100"/>
          <ac:picMkLst>
            <pc:docMk/>
            <pc:sldMk cId="2201094154" sldId="267"/>
            <ac:picMk id="4" creationId="{3F3FACF3-77CC-4B61-860E-93E12E205C4A}"/>
          </ac:picMkLst>
        </pc:picChg>
        <pc:picChg chg="add mod">
          <ac:chgData name="linhmx" userId="c1fc7825-eae9-448b-ba73-d94bf9c012d0" providerId="ADAL" clId="{540A2C57-DB7E-4669-89C8-BEC40E8934D3}" dt="2021-06-19T00:08:31.008" v="1759" actId="1076"/>
          <ac:picMkLst>
            <pc:docMk/>
            <pc:sldMk cId="2201094154" sldId="267"/>
            <ac:picMk id="8" creationId="{F8586534-EA9C-4C1B-8D60-BDAFDFAAE6E9}"/>
          </ac:picMkLst>
        </pc:picChg>
      </pc:sldChg>
      <pc:sldChg chg="new del">
        <pc:chgData name="linhmx" userId="c1fc7825-eae9-448b-ba73-d94bf9c012d0" providerId="ADAL" clId="{540A2C57-DB7E-4669-89C8-BEC40E8934D3}" dt="2021-06-19T00:07:58.061" v="1757" actId="47"/>
        <pc:sldMkLst>
          <pc:docMk/>
          <pc:sldMk cId="1248058300" sldId="268"/>
        </pc:sldMkLst>
      </pc:sldChg>
      <pc:sldChg chg="addSp delSp modSp new mod ord modAnim">
        <pc:chgData name="linhmx" userId="c1fc7825-eae9-448b-ba73-d94bf9c012d0" providerId="ADAL" clId="{540A2C57-DB7E-4669-89C8-BEC40E8934D3}" dt="2021-06-19T00:19:22.805" v="2071"/>
        <pc:sldMkLst>
          <pc:docMk/>
          <pc:sldMk cId="3768165303" sldId="268"/>
        </pc:sldMkLst>
        <pc:spChg chg="del">
          <ac:chgData name="linhmx" userId="c1fc7825-eae9-448b-ba73-d94bf9c012d0" providerId="ADAL" clId="{540A2C57-DB7E-4669-89C8-BEC40E8934D3}" dt="2021-06-19T00:11:01.002" v="1763"/>
          <ac:spMkLst>
            <pc:docMk/>
            <pc:sldMk cId="3768165303" sldId="268"/>
            <ac:spMk id="3" creationId="{C41AEC41-8542-4220-994F-54B2D93077A3}"/>
          </ac:spMkLst>
        </pc:spChg>
        <pc:picChg chg="add mod">
          <ac:chgData name="linhmx" userId="c1fc7825-eae9-448b-ba73-d94bf9c012d0" providerId="ADAL" clId="{540A2C57-DB7E-4669-89C8-BEC40E8934D3}" dt="2021-06-19T00:11:26.164" v="1766" actId="14100"/>
          <ac:picMkLst>
            <pc:docMk/>
            <pc:sldMk cId="3768165303" sldId="268"/>
            <ac:picMk id="4" creationId="{7F3730BA-8F65-4138-BAE0-31B083057ECD}"/>
          </ac:picMkLst>
        </pc:picChg>
      </pc:sldChg>
      <pc:sldChg chg="addSp delSp modSp add del mod delAnim">
        <pc:chgData name="linhmx" userId="c1fc7825-eae9-448b-ba73-d94bf9c012d0" providerId="ADAL" clId="{540A2C57-DB7E-4669-89C8-BEC40E8934D3}" dt="2021-06-19T00:19:29.405" v="2073" actId="47"/>
        <pc:sldMkLst>
          <pc:docMk/>
          <pc:sldMk cId="2881844874" sldId="269"/>
        </pc:sldMkLst>
        <pc:spChg chg="add mod">
          <ac:chgData name="linhmx" userId="c1fc7825-eae9-448b-ba73-d94bf9c012d0" providerId="ADAL" clId="{540A2C57-DB7E-4669-89C8-BEC40E8934D3}" dt="2021-06-19T00:12:37.875" v="1780" actId="1076"/>
          <ac:spMkLst>
            <pc:docMk/>
            <pc:sldMk cId="2881844874" sldId="269"/>
            <ac:spMk id="2" creationId="{DFD4E08A-6098-428A-A2C9-1FDF9815682C}"/>
          </ac:spMkLst>
        </pc:spChg>
        <pc:spChg chg="del">
          <ac:chgData name="linhmx" userId="c1fc7825-eae9-448b-ba73-d94bf9c012d0" providerId="ADAL" clId="{540A2C57-DB7E-4669-89C8-BEC40E8934D3}" dt="2021-06-19T00:12:01.861" v="1768" actId="478"/>
          <ac:spMkLst>
            <pc:docMk/>
            <pc:sldMk cId="2881844874" sldId="269"/>
            <ac:spMk id="7" creationId="{D5C0AC1F-2E3E-434A-B4FC-577679D0C663}"/>
          </ac:spMkLst>
        </pc:spChg>
        <pc:picChg chg="del">
          <ac:chgData name="linhmx" userId="c1fc7825-eae9-448b-ba73-d94bf9c012d0" providerId="ADAL" clId="{540A2C57-DB7E-4669-89C8-BEC40E8934D3}" dt="2021-06-19T00:12:04.541" v="1769" actId="478"/>
          <ac:picMkLst>
            <pc:docMk/>
            <pc:sldMk cId="2881844874" sldId="269"/>
            <ac:picMk id="8" creationId="{F8586534-EA9C-4C1B-8D60-BDAFDFAAE6E9}"/>
          </ac:picMkLst>
        </pc:picChg>
      </pc:sldChg>
      <pc:sldChg chg="addSp delSp modSp new mod modAnim">
        <pc:chgData name="linhmx" userId="c1fc7825-eae9-448b-ba73-d94bf9c012d0" providerId="ADAL" clId="{540A2C57-DB7E-4669-89C8-BEC40E8934D3}" dt="2021-06-19T01:32:42.536" v="3548" actId="1076"/>
        <pc:sldMkLst>
          <pc:docMk/>
          <pc:sldMk cId="1545319382" sldId="270"/>
        </pc:sldMkLst>
        <pc:spChg chg="del">
          <ac:chgData name="linhmx" userId="c1fc7825-eae9-448b-ba73-d94bf9c012d0" providerId="ADAL" clId="{540A2C57-DB7E-4669-89C8-BEC40E8934D3}" dt="2021-06-19T00:13:54.294" v="1782" actId="478"/>
          <ac:spMkLst>
            <pc:docMk/>
            <pc:sldMk cId="1545319382" sldId="270"/>
            <ac:spMk id="2" creationId="{ED0ABF12-A3A9-4700-BE1F-273A15ED44EA}"/>
          </ac:spMkLst>
        </pc:spChg>
        <pc:spChg chg="del mod">
          <ac:chgData name="linhmx" userId="c1fc7825-eae9-448b-ba73-d94bf9c012d0" providerId="ADAL" clId="{540A2C57-DB7E-4669-89C8-BEC40E8934D3}" dt="2021-06-19T00:13:58.803" v="1785" actId="478"/>
          <ac:spMkLst>
            <pc:docMk/>
            <pc:sldMk cId="1545319382" sldId="270"/>
            <ac:spMk id="3" creationId="{76720DF0-398B-48BF-9D54-1A8B56D3DD18}"/>
          </ac:spMkLst>
        </pc:spChg>
        <pc:spChg chg="add mod">
          <ac:chgData name="linhmx" userId="c1fc7825-eae9-448b-ba73-d94bf9c012d0" providerId="ADAL" clId="{540A2C57-DB7E-4669-89C8-BEC40E8934D3}" dt="2021-06-19T00:18:22.525" v="2067" actId="1076"/>
          <ac:spMkLst>
            <pc:docMk/>
            <pc:sldMk cId="1545319382" sldId="270"/>
            <ac:spMk id="4" creationId="{C2F9C745-7746-4F8A-B941-C765AE1AC39B}"/>
          </ac:spMkLst>
        </pc:spChg>
        <pc:spChg chg="add mod">
          <ac:chgData name="linhmx" userId="c1fc7825-eae9-448b-ba73-d94bf9c012d0" providerId="ADAL" clId="{540A2C57-DB7E-4669-89C8-BEC40E8934D3}" dt="2021-06-19T01:32:42.536" v="3548" actId="1076"/>
          <ac:spMkLst>
            <pc:docMk/>
            <pc:sldMk cId="1545319382" sldId="270"/>
            <ac:spMk id="5" creationId="{A97EE31B-DD66-487D-977B-B66981E3E8BB}"/>
          </ac:spMkLst>
        </pc:spChg>
      </pc:sldChg>
      <pc:sldChg chg="new del">
        <pc:chgData name="linhmx" userId="c1fc7825-eae9-448b-ba73-d94bf9c012d0" providerId="ADAL" clId="{540A2C57-DB7E-4669-89C8-BEC40E8934D3}" dt="2021-06-19T00:12:17.398" v="1771" actId="680"/>
        <pc:sldMkLst>
          <pc:docMk/>
          <pc:sldMk cId="3834810030" sldId="270"/>
        </pc:sldMkLst>
      </pc:sldChg>
      <pc:sldChg chg="addSp delSp modSp new mod modAnim">
        <pc:chgData name="linhmx" userId="c1fc7825-eae9-448b-ba73-d94bf9c012d0" providerId="ADAL" clId="{540A2C57-DB7E-4669-89C8-BEC40E8934D3}" dt="2021-06-19T00:50:46.408" v="2518"/>
        <pc:sldMkLst>
          <pc:docMk/>
          <pc:sldMk cId="41764998" sldId="271"/>
        </pc:sldMkLst>
        <pc:spChg chg="del">
          <ac:chgData name="linhmx" userId="c1fc7825-eae9-448b-ba73-d94bf9c012d0" providerId="ADAL" clId="{540A2C57-DB7E-4669-89C8-BEC40E8934D3}" dt="2021-06-19T00:44:49.135" v="2455" actId="478"/>
          <ac:spMkLst>
            <pc:docMk/>
            <pc:sldMk cId="41764998" sldId="271"/>
            <ac:spMk id="2" creationId="{9CE9CBAC-4EBB-4763-B98D-7402590B81D0}"/>
          </ac:spMkLst>
        </pc:spChg>
        <pc:spChg chg="del">
          <ac:chgData name="linhmx" userId="c1fc7825-eae9-448b-ba73-d94bf9c012d0" providerId="ADAL" clId="{540A2C57-DB7E-4669-89C8-BEC40E8934D3}" dt="2021-06-19T00:44:49.135" v="2455" actId="478"/>
          <ac:spMkLst>
            <pc:docMk/>
            <pc:sldMk cId="41764998" sldId="271"/>
            <ac:spMk id="3" creationId="{B121A6C8-124F-4665-94D7-7D0D301CF1ED}"/>
          </ac:spMkLst>
        </pc:spChg>
        <pc:spChg chg="add mod">
          <ac:chgData name="linhmx" userId="c1fc7825-eae9-448b-ba73-d94bf9c012d0" providerId="ADAL" clId="{540A2C57-DB7E-4669-89C8-BEC40E8934D3}" dt="2021-06-19T00:47:05.858" v="2488" actId="20577"/>
          <ac:spMkLst>
            <pc:docMk/>
            <pc:sldMk cId="41764998" sldId="271"/>
            <ac:spMk id="4" creationId="{51015D63-3603-4B0B-94EF-B700526ACC78}"/>
          </ac:spMkLst>
        </pc:spChg>
        <pc:spChg chg="add mod">
          <ac:chgData name="linhmx" userId="c1fc7825-eae9-448b-ba73-d94bf9c012d0" providerId="ADAL" clId="{540A2C57-DB7E-4669-89C8-BEC40E8934D3}" dt="2021-06-19T00:45:46.220" v="2480" actId="403"/>
          <ac:spMkLst>
            <pc:docMk/>
            <pc:sldMk cId="41764998" sldId="271"/>
            <ac:spMk id="5" creationId="{A1076592-5921-46AD-ADCF-0DCB36A5DC2E}"/>
          </ac:spMkLst>
        </pc:spChg>
        <pc:spChg chg="add ord">
          <ac:chgData name="linhmx" userId="c1fc7825-eae9-448b-ba73-d94bf9c012d0" providerId="ADAL" clId="{540A2C57-DB7E-4669-89C8-BEC40E8934D3}" dt="2021-06-19T00:46:18.135" v="2482" actId="167"/>
          <ac:spMkLst>
            <pc:docMk/>
            <pc:sldMk cId="41764998" sldId="271"/>
            <ac:spMk id="6" creationId="{241090A6-BBCC-43E0-BBC7-FAB3B7CF0D57}"/>
          </ac:spMkLst>
        </pc:spChg>
        <pc:spChg chg="add mod ord">
          <ac:chgData name="linhmx" userId="c1fc7825-eae9-448b-ba73-d94bf9c012d0" providerId="ADAL" clId="{540A2C57-DB7E-4669-89C8-BEC40E8934D3}" dt="2021-06-19T00:48:57.448" v="2506" actId="207"/>
          <ac:spMkLst>
            <pc:docMk/>
            <pc:sldMk cId="41764998" sldId="271"/>
            <ac:spMk id="14" creationId="{066B5567-4C09-43D3-A6DE-230AB853338D}"/>
          </ac:spMkLst>
        </pc:spChg>
        <pc:grpChg chg="add mod">
          <ac:chgData name="linhmx" userId="c1fc7825-eae9-448b-ba73-d94bf9c012d0" providerId="ADAL" clId="{540A2C57-DB7E-4669-89C8-BEC40E8934D3}" dt="2021-06-19T00:47:38.422" v="2496" actId="164"/>
          <ac:grpSpMkLst>
            <pc:docMk/>
            <pc:sldMk cId="41764998" sldId="271"/>
            <ac:grpSpMk id="11" creationId="{1300E730-6DC3-4316-B154-A95A8B3F33FC}"/>
          </ac:grpSpMkLst>
        </pc:grpChg>
        <pc:grpChg chg="add mod">
          <ac:chgData name="linhmx" userId="c1fc7825-eae9-448b-ba73-d94bf9c012d0" providerId="ADAL" clId="{540A2C57-DB7E-4669-89C8-BEC40E8934D3}" dt="2021-06-19T00:50:24.188" v="2515" actId="1076"/>
          <ac:grpSpMkLst>
            <pc:docMk/>
            <pc:sldMk cId="41764998" sldId="271"/>
            <ac:grpSpMk id="16" creationId="{726D7154-E9E1-4828-81B1-61CBBF933570}"/>
          </ac:grpSpMkLst>
        </pc:grpChg>
        <pc:cxnChg chg="add mod">
          <ac:chgData name="linhmx" userId="c1fc7825-eae9-448b-ba73-d94bf9c012d0" providerId="ADAL" clId="{540A2C57-DB7E-4669-89C8-BEC40E8934D3}" dt="2021-06-19T00:47:16.678" v="2491" actId="208"/>
          <ac:cxnSpMkLst>
            <pc:docMk/>
            <pc:sldMk cId="41764998" sldId="271"/>
            <ac:cxnSpMk id="8" creationId="{11269782-4ABF-4E0A-9084-1217239B3DE4}"/>
          </ac:cxnSpMkLst>
        </pc:cxnChg>
        <pc:cxnChg chg="add mod">
          <ac:chgData name="linhmx" userId="c1fc7825-eae9-448b-ba73-d94bf9c012d0" providerId="ADAL" clId="{540A2C57-DB7E-4669-89C8-BEC40E8934D3}" dt="2021-06-19T00:47:38.422" v="2496" actId="164"/>
          <ac:cxnSpMkLst>
            <pc:docMk/>
            <pc:sldMk cId="41764998" sldId="271"/>
            <ac:cxnSpMk id="9" creationId="{437598FC-366E-4AF5-B1BF-B38371DF293F}"/>
          </ac:cxnSpMkLst>
        </pc:cxnChg>
        <pc:cxnChg chg="add mod">
          <ac:chgData name="linhmx" userId="c1fc7825-eae9-448b-ba73-d94bf9c012d0" providerId="ADAL" clId="{540A2C57-DB7E-4669-89C8-BEC40E8934D3}" dt="2021-06-19T00:47:38.422" v="2496" actId="164"/>
          <ac:cxnSpMkLst>
            <pc:docMk/>
            <pc:sldMk cId="41764998" sldId="271"/>
            <ac:cxnSpMk id="10" creationId="{D3F9AD46-F4FA-4ADE-A354-6685C8A093EA}"/>
          </ac:cxnSpMkLst>
        </pc:cxnChg>
        <pc:cxnChg chg="add mod">
          <ac:chgData name="linhmx" userId="c1fc7825-eae9-448b-ba73-d94bf9c012d0" providerId="ADAL" clId="{540A2C57-DB7E-4669-89C8-BEC40E8934D3}" dt="2021-06-19T00:47:49.210" v="2498" actId="1076"/>
          <ac:cxnSpMkLst>
            <pc:docMk/>
            <pc:sldMk cId="41764998" sldId="271"/>
            <ac:cxnSpMk id="12" creationId="{95F6715F-A5FE-479B-94DF-0B028ECA33F8}"/>
          </ac:cxnSpMkLst>
        </pc:cxnChg>
        <pc:cxnChg chg="add mod">
          <ac:chgData name="linhmx" userId="c1fc7825-eae9-448b-ba73-d94bf9c012d0" providerId="ADAL" clId="{540A2C57-DB7E-4669-89C8-BEC40E8934D3}" dt="2021-06-19T00:48:18.378" v="2500" actId="1076"/>
          <ac:cxnSpMkLst>
            <pc:docMk/>
            <pc:sldMk cId="41764998" sldId="271"/>
            <ac:cxnSpMk id="13" creationId="{E23A2A15-7E9B-4485-8931-D50A3EF5B269}"/>
          </ac:cxnSpMkLst>
        </pc:cxnChg>
        <pc:cxnChg chg="add mod">
          <ac:chgData name="linhmx" userId="c1fc7825-eae9-448b-ba73-d94bf9c012d0" providerId="ADAL" clId="{540A2C57-DB7E-4669-89C8-BEC40E8934D3}" dt="2021-06-19T00:50:13.098" v="2512" actId="1076"/>
          <ac:cxnSpMkLst>
            <pc:docMk/>
            <pc:sldMk cId="41764998" sldId="271"/>
            <ac:cxnSpMk id="15" creationId="{65B519E5-FFB5-49B4-9813-20A8B3D453DA}"/>
          </ac:cxnSpMkLst>
        </pc:cxnChg>
        <pc:cxnChg chg="mod">
          <ac:chgData name="linhmx" userId="c1fc7825-eae9-448b-ba73-d94bf9c012d0" providerId="ADAL" clId="{540A2C57-DB7E-4669-89C8-BEC40E8934D3}" dt="2021-06-19T00:50:06.126" v="2510"/>
          <ac:cxnSpMkLst>
            <pc:docMk/>
            <pc:sldMk cId="41764998" sldId="271"/>
            <ac:cxnSpMk id="17" creationId="{281C323D-B5FE-421F-A898-E458B291AE93}"/>
          </ac:cxnSpMkLst>
        </pc:cxnChg>
        <pc:cxnChg chg="mod">
          <ac:chgData name="linhmx" userId="c1fc7825-eae9-448b-ba73-d94bf9c012d0" providerId="ADAL" clId="{540A2C57-DB7E-4669-89C8-BEC40E8934D3}" dt="2021-06-19T00:50:06.126" v="2510"/>
          <ac:cxnSpMkLst>
            <pc:docMk/>
            <pc:sldMk cId="41764998" sldId="271"/>
            <ac:cxnSpMk id="18" creationId="{986444C9-3DC5-49DE-924F-1851BDA14748}"/>
          </ac:cxnSpMkLst>
        </pc:cxnChg>
        <pc:cxnChg chg="add mod">
          <ac:chgData name="linhmx" userId="c1fc7825-eae9-448b-ba73-d94bf9c012d0" providerId="ADAL" clId="{540A2C57-DB7E-4669-89C8-BEC40E8934D3}" dt="2021-06-19T00:50:16.306" v="2513" actId="1076"/>
          <ac:cxnSpMkLst>
            <pc:docMk/>
            <pc:sldMk cId="41764998" sldId="271"/>
            <ac:cxnSpMk id="19" creationId="{6D13DBE0-CC66-42A6-B439-59831A4B094E}"/>
          </ac:cxnSpMkLst>
        </pc:cxnChg>
        <pc:cxnChg chg="add mod">
          <ac:chgData name="linhmx" userId="c1fc7825-eae9-448b-ba73-d94bf9c012d0" providerId="ADAL" clId="{540A2C57-DB7E-4669-89C8-BEC40E8934D3}" dt="2021-06-19T00:50:21.514" v="2514" actId="1076"/>
          <ac:cxnSpMkLst>
            <pc:docMk/>
            <pc:sldMk cId="41764998" sldId="271"/>
            <ac:cxnSpMk id="20" creationId="{3AD5239A-4D5D-46BA-B59E-7243F62C1577}"/>
          </ac:cxnSpMkLst>
        </pc:cxnChg>
        <pc:cxnChg chg="add mod">
          <ac:chgData name="linhmx" userId="c1fc7825-eae9-448b-ba73-d94bf9c012d0" providerId="ADAL" clId="{540A2C57-DB7E-4669-89C8-BEC40E8934D3}" dt="2021-06-19T00:50:43.490" v="2517" actId="1076"/>
          <ac:cxnSpMkLst>
            <pc:docMk/>
            <pc:sldMk cId="41764998" sldId="271"/>
            <ac:cxnSpMk id="21" creationId="{7BB2C0D7-F295-4A74-82E8-2475CE266E1D}"/>
          </ac:cxnSpMkLst>
        </pc:cxnChg>
      </pc:sldChg>
      <pc:sldChg chg="addSp delSp modSp add del mod delAnim modAnim">
        <pc:chgData name="linhmx" userId="c1fc7825-eae9-448b-ba73-d94bf9c012d0" providerId="ADAL" clId="{540A2C57-DB7E-4669-89C8-BEC40E8934D3}" dt="2021-06-19T09:32:23.822" v="3584" actId="47"/>
        <pc:sldMkLst>
          <pc:docMk/>
          <pc:sldMk cId="2366483796" sldId="272"/>
        </pc:sldMkLst>
        <pc:spChg chg="add mod">
          <ac:chgData name="linhmx" userId="c1fc7825-eae9-448b-ba73-d94bf9c012d0" providerId="ADAL" clId="{540A2C57-DB7E-4669-89C8-BEC40E8934D3}" dt="2021-06-19T00:25:17.228" v="2148" actId="1076"/>
          <ac:spMkLst>
            <pc:docMk/>
            <pc:sldMk cId="2366483796" sldId="272"/>
            <ac:spMk id="2" creationId="{48B1593A-7E64-4CE6-B03A-0967BFAF9E38}"/>
          </ac:spMkLst>
        </pc:spChg>
        <pc:spChg chg="mod">
          <ac:chgData name="linhmx" userId="c1fc7825-eae9-448b-ba73-d94bf9c012d0" providerId="ADAL" clId="{540A2C57-DB7E-4669-89C8-BEC40E8934D3}" dt="2021-06-19T00:31:18.104" v="2285" actId="1035"/>
          <ac:spMkLst>
            <pc:docMk/>
            <pc:sldMk cId="2366483796" sldId="272"/>
            <ac:spMk id="7" creationId="{D5C0AC1F-2E3E-434A-B4FC-577679D0C663}"/>
          </ac:spMkLst>
        </pc:spChg>
        <pc:spChg chg="add mod">
          <ac:chgData name="linhmx" userId="c1fc7825-eae9-448b-ba73-d94bf9c012d0" providerId="ADAL" clId="{540A2C57-DB7E-4669-89C8-BEC40E8934D3}" dt="2021-06-19T00:25:31.311" v="2161" actId="1035"/>
          <ac:spMkLst>
            <pc:docMk/>
            <pc:sldMk cId="2366483796" sldId="272"/>
            <ac:spMk id="10" creationId="{B350BBDB-83C4-40BD-92A2-BF0E67D5481A}"/>
          </ac:spMkLst>
        </pc:spChg>
        <pc:spChg chg="add mod">
          <ac:chgData name="linhmx" userId="c1fc7825-eae9-448b-ba73-d94bf9c012d0" providerId="ADAL" clId="{540A2C57-DB7E-4669-89C8-BEC40E8934D3}" dt="2021-06-19T00:23:57.664" v="2137" actId="20577"/>
          <ac:spMkLst>
            <pc:docMk/>
            <pc:sldMk cId="2366483796" sldId="272"/>
            <ac:spMk id="14" creationId="{6DAD4EF7-5F5E-4C7C-AAEB-152E9181D93D}"/>
          </ac:spMkLst>
        </pc:spChg>
        <pc:spChg chg="add mod">
          <ac:chgData name="linhmx" userId="c1fc7825-eae9-448b-ba73-d94bf9c012d0" providerId="ADAL" clId="{540A2C57-DB7E-4669-89C8-BEC40E8934D3}" dt="2021-06-19T00:26:03.825" v="2171" actId="1035"/>
          <ac:spMkLst>
            <pc:docMk/>
            <pc:sldMk cId="2366483796" sldId="272"/>
            <ac:spMk id="18" creationId="{2B1BECB8-3263-47EC-AA26-94D8D4D2D872}"/>
          </ac:spMkLst>
        </pc:spChg>
        <pc:spChg chg="add mod">
          <ac:chgData name="linhmx" userId="c1fc7825-eae9-448b-ba73-d94bf9c012d0" providerId="ADAL" clId="{540A2C57-DB7E-4669-89C8-BEC40E8934D3}" dt="2021-06-19T00:26:43.516" v="2192" actId="1076"/>
          <ac:spMkLst>
            <pc:docMk/>
            <pc:sldMk cId="2366483796" sldId="272"/>
            <ac:spMk id="22" creationId="{C2AC6180-3744-4465-BFE4-13338238A0B2}"/>
          </ac:spMkLst>
        </pc:spChg>
        <pc:spChg chg="add mod">
          <ac:chgData name="linhmx" userId="c1fc7825-eae9-448b-ba73-d94bf9c012d0" providerId="ADAL" clId="{540A2C57-DB7E-4669-89C8-BEC40E8934D3}" dt="2021-06-19T00:26:58.264" v="2196" actId="20577"/>
          <ac:spMkLst>
            <pc:docMk/>
            <pc:sldMk cId="2366483796" sldId="272"/>
            <ac:spMk id="26" creationId="{7BF5FEC3-9362-4434-9D24-DC4545806165}"/>
          </ac:spMkLst>
        </pc:spChg>
        <pc:spChg chg="add mod">
          <ac:chgData name="linhmx" userId="c1fc7825-eae9-448b-ba73-d94bf9c012d0" providerId="ADAL" clId="{540A2C57-DB7E-4669-89C8-BEC40E8934D3}" dt="2021-06-19T00:27:28.092" v="2205" actId="1076"/>
          <ac:spMkLst>
            <pc:docMk/>
            <pc:sldMk cId="2366483796" sldId="272"/>
            <ac:spMk id="30" creationId="{3372693A-0BA8-46AF-80F3-74685C19EBA6}"/>
          </ac:spMkLst>
        </pc:spChg>
        <pc:spChg chg="add mod">
          <ac:chgData name="linhmx" userId="c1fc7825-eae9-448b-ba73-d94bf9c012d0" providerId="ADAL" clId="{540A2C57-DB7E-4669-89C8-BEC40E8934D3}" dt="2021-06-19T00:27:54.836" v="2214" actId="1076"/>
          <ac:spMkLst>
            <pc:docMk/>
            <pc:sldMk cId="2366483796" sldId="272"/>
            <ac:spMk id="34" creationId="{D2AA73C2-13BE-4592-AB2B-D790EE8FD12A}"/>
          </ac:spMkLst>
        </pc:spChg>
        <pc:spChg chg="add mod">
          <ac:chgData name="linhmx" userId="c1fc7825-eae9-448b-ba73-d94bf9c012d0" providerId="ADAL" clId="{540A2C57-DB7E-4669-89C8-BEC40E8934D3}" dt="2021-06-19T00:28:15.937" v="2218" actId="20577"/>
          <ac:spMkLst>
            <pc:docMk/>
            <pc:sldMk cId="2366483796" sldId="272"/>
            <ac:spMk id="38" creationId="{EA3215E8-810E-41F5-BAD8-06CA29365525}"/>
          </ac:spMkLst>
        </pc:spChg>
        <pc:spChg chg="add mod">
          <ac:chgData name="linhmx" userId="c1fc7825-eae9-448b-ba73-d94bf9c012d0" providerId="ADAL" clId="{540A2C57-DB7E-4669-89C8-BEC40E8934D3}" dt="2021-06-19T00:28:41.476" v="2225" actId="1076"/>
          <ac:spMkLst>
            <pc:docMk/>
            <pc:sldMk cId="2366483796" sldId="272"/>
            <ac:spMk id="42" creationId="{E15D2F19-B0DE-437F-8CB5-EACA074CACE4}"/>
          </ac:spMkLst>
        </pc:spChg>
        <pc:spChg chg="add mod">
          <ac:chgData name="linhmx" userId="c1fc7825-eae9-448b-ba73-d94bf9c012d0" providerId="ADAL" clId="{540A2C57-DB7E-4669-89C8-BEC40E8934D3}" dt="2021-06-19T00:29:14.100" v="2237" actId="1076"/>
          <ac:spMkLst>
            <pc:docMk/>
            <pc:sldMk cId="2366483796" sldId="272"/>
            <ac:spMk id="46" creationId="{9C2B7ED9-5CC4-4F9D-AE2E-6DB7A62DE33E}"/>
          </ac:spMkLst>
        </pc:spChg>
        <pc:spChg chg="add mod">
          <ac:chgData name="linhmx" userId="c1fc7825-eae9-448b-ba73-d94bf9c012d0" providerId="ADAL" clId="{540A2C57-DB7E-4669-89C8-BEC40E8934D3}" dt="2021-06-19T00:30:12.804" v="2255" actId="1076"/>
          <ac:spMkLst>
            <pc:docMk/>
            <pc:sldMk cId="2366483796" sldId="272"/>
            <ac:spMk id="50" creationId="{174CAC23-3A00-41B5-BCB9-7613D35B0CD1}"/>
          </ac:spMkLst>
        </pc:spChg>
        <pc:spChg chg="add mod">
          <ac:chgData name="linhmx" userId="c1fc7825-eae9-448b-ba73-d94bf9c012d0" providerId="ADAL" clId="{540A2C57-DB7E-4669-89C8-BEC40E8934D3}" dt="2021-06-19T00:30:32.981" v="2266" actId="14100"/>
          <ac:spMkLst>
            <pc:docMk/>
            <pc:sldMk cId="2366483796" sldId="272"/>
            <ac:spMk id="54" creationId="{56D02B82-8E29-4B65-9D1A-0EB698937552}"/>
          </ac:spMkLst>
        </pc:spChg>
        <pc:grpChg chg="add mod">
          <ac:chgData name="linhmx" userId="c1fc7825-eae9-448b-ba73-d94bf9c012d0" providerId="ADAL" clId="{540A2C57-DB7E-4669-89C8-BEC40E8934D3}" dt="2021-06-19T00:25:27.165" v="2156" actId="1037"/>
          <ac:grpSpMkLst>
            <pc:docMk/>
            <pc:sldMk cId="2366483796" sldId="272"/>
            <ac:grpSpMk id="6" creationId="{3071CE72-0FDC-46E2-ADDE-430B5A34DC3A}"/>
          </ac:grpSpMkLst>
        </pc:grpChg>
        <pc:grpChg chg="add mod">
          <ac:chgData name="linhmx" userId="c1fc7825-eae9-448b-ba73-d94bf9c012d0" providerId="ADAL" clId="{540A2C57-DB7E-4669-89C8-BEC40E8934D3}" dt="2021-06-19T00:25:35.532" v="2162" actId="1076"/>
          <ac:grpSpMkLst>
            <pc:docMk/>
            <pc:sldMk cId="2366483796" sldId="272"/>
            <ac:grpSpMk id="11" creationId="{9D3951AC-6D00-4F19-8528-375C4A5D8B14}"/>
          </ac:grpSpMkLst>
        </pc:grpChg>
        <pc:grpChg chg="add mod">
          <ac:chgData name="linhmx" userId="c1fc7825-eae9-448b-ba73-d94bf9c012d0" providerId="ADAL" clId="{540A2C57-DB7E-4669-89C8-BEC40E8934D3}" dt="2021-06-19T00:25:41.748" v="2164" actId="1076"/>
          <ac:grpSpMkLst>
            <pc:docMk/>
            <pc:sldMk cId="2366483796" sldId="272"/>
            <ac:grpSpMk id="15" creationId="{8CC69CDA-B7D8-4465-BAD8-AAB5AD3E1F60}"/>
          </ac:grpSpMkLst>
        </pc:grpChg>
        <pc:grpChg chg="add mod">
          <ac:chgData name="linhmx" userId="c1fc7825-eae9-448b-ba73-d94bf9c012d0" providerId="ADAL" clId="{540A2C57-DB7E-4669-89C8-BEC40E8934D3}" dt="2021-06-19T00:26:27.565" v="2188" actId="1037"/>
          <ac:grpSpMkLst>
            <pc:docMk/>
            <pc:sldMk cId="2366483796" sldId="272"/>
            <ac:grpSpMk id="19" creationId="{C6B5891C-40AF-49EC-B8A2-2009D1D9B48B}"/>
          </ac:grpSpMkLst>
        </pc:grpChg>
        <pc:grpChg chg="add mod">
          <ac:chgData name="linhmx" userId="c1fc7825-eae9-448b-ba73-d94bf9c012d0" providerId="ADAL" clId="{540A2C57-DB7E-4669-89C8-BEC40E8934D3}" dt="2021-06-19T00:26:48.980" v="2193" actId="1076"/>
          <ac:grpSpMkLst>
            <pc:docMk/>
            <pc:sldMk cId="2366483796" sldId="272"/>
            <ac:grpSpMk id="23" creationId="{6AAD67BD-2186-47E1-8348-F3DFEE3F3FBA}"/>
          </ac:grpSpMkLst>
        </pc:grpChg>
        <pc:grpChg chg="add mod">
          <ac:chgData name="linhmx" userId="c1fc7825-eae9-448b-ba73-d94bf9c012d0" providerId="ADAL" clId="{540A2C57-DB7E-4669-89C8-BEC40E8934D3}" dt="2021-06-19T00:27:02.972" v="2197" actId="1076"/>
          <ac:grpSpMkLst>
            <pc:docMk/>
            <pc:sldMk cId="2366483796" sldId="272"/>
            <ac:grpSpMk id="27" creationId="{9969F5FA-3EF0-49B0-91DB-15B1256ED339}"/>
          </ac:grpSpMkLst>
        </pc:grpChg>
        <pc:grpChg chg="add mod">
          <ac:chgData name="linhmx" userId="c1fc7825-eae9-448b-ba73-d94bf9c012d0" providerId="ADAL" clId="{540A2C57-DB7E-4669-89C8-BEC40E8934D3}" dt="2021-06-19T00:27:41.492" v="2210" actId="1076"/>
          <ac:grpSpMkLst>
            <pc:docMk/>
            <pc:sldMk cId="2366483796" sldId="272"/>
            <ac:grpSpMk id="31" creationId="{369B8894-1D1B-4ADC-BBF1-F5DADE23FDA9}"/>
          </ac:grpSpMkLst>
        </pc:grpChg>
        <pc:grpChg chg="add mod">
          <ac:chgData name="linhmx" userId="c1fc7825-eae9-448b-ba73-d94bf9c012d0" providerId="ADAL" clId="{540A2C57-DB7E-4669-89C8-BEC40E8934D3}" dt="2021-06-19T00:28:01.132" v="2215" actId="1076"/>
          <ac:grpSpMkLst>
            <pc:docMk/>
            <pc:sldMk cId="2366483796" sldId="272"/>
            <ac:grpSpMk id="35" creationId="{D050B37C-0EF6-43EE-A72B-B937FC739A5C}"/>
          </ac:grpSpMkLst>
        </pc:grpChg>
        <pc:grpChg chg="add mod">
          <ac:chgData name="linhmx" userId="c1fc7825-eae9-448b-ba73-d94bf9c012d0" providerId="ADAL" clId="{540A2C57-DB7E-4669-89C8-BEC40E8934D3}" dt="2021-06-19T00:28:23.284" v="2219" actId="1076"/>
          <ac:grpSpMkLst>
            <pc:docMk/>
            <pc:sldMk cId="2366483796" sldId="272"/>
            <ac:grpSpMk id="39" creationId="{86E2C008-AFE8-4080-9F5B-02F896C88F23}"/>
          </ac:grpSpMkLst>
        </pc:grpChg>
        <pc:grpChg chg="add mod">
          <ac:chgData name="linhmx" userId="c1fc7825-eae9-448b-ba73-d94bf9c012d0" providerId="ADAL" clId="{540A2C57-DB7E-4669-89C8-BEC40E8934D3}" dt="2021-06-19T00:29:11.197" v="2236" actId="1076"/>
          <ac:grpSpMkLst>
            <pc:docMk/>
            <pc:sldMk cId="2366483796" sldId="272"/>
            <ac:grpSpMk id="43" creationId="{1EACDB45-3F4A-4EE8-981A-910CE979D1AF}"/>
          </ac:grpSpMkLst>
        </pc:grpChg>
        <pc:grpChg chg="add mod">
          <ac:chgData name="linhmx" userId="c1fc7825-eae9-448b-ba73-d94bf9c012d0" providerId="ADAL" clId="{540A2C57-DB7E-4669-89C8-BEC40E8934D3}" dt="2021-06-19T00:30:09.636" v="2254" actId="1076"/>
          <ac:grpSpMkLst>
            <pc:docMk/>
            <pc:sldMk cId="2366483796" sldId="272"/>
            <ac:grpSpMk id="47" creationId="{173F092D-1234-4E25-AA91-6D744567A821}"/>
          </ac:grpSpMkLst>
        </pc:grpChg>
        <pc:grpChg chg="add mod">
          <ac:chgData name="linhmx" userId="c1fc7825-eae9-448b-ba73-d94bf9c012d0" providerId="ADAL" clId="{540A2C57-DB7E-4669-89C8-BEC40E8934D3}" dt="2021-06-19T00:30:18.652" v="2261" actId="1076"/>
          <ac:grpSpMkLst>
            <pc:docMk/>
            <pc:sldMk cId="2366483796" sldId="272"/>
            <ac:grpSpMk id="51" creationId="{0CEDC5D1-1C13-4EB2-A726-91094338FC20}"/>
          </ac:grpSpMkLst>
        </pc:grpChg>
        <pc:grpChg chg="add mod">
          <ac:chgData name="linhmx" userId="c1fc7825-eae9-448b-ba73-d94bf9c012d0" providerId="ADAL" clId="{540A2C57-DB7E-4669-89C8-BEC40E8934D3}" dt="2021-06-19T00:30:37.724" v="2267" actId="1076"/>
          <ac:grpSpMkLst>
            <pc:docMk/>
            <pc:sldMk cId="2366483796" sldId="272"/>
            <ac:grpSpMk id="55" creationId="{1118EEF4-E2E9-4465-8CF6-95788F53C94A}"/>
          </ac:grpSpMkLst>
        </pc:grpChg>
        <pc:picChg chg="del">
          <ac:chgData name="linhmx" userId="c1fc7825-eae9-448b-ba73-d94bf9c012d0" providerId="ADAL" clId="{540A2C57-DB7E-4669-89C8-BEC40E8934D3}" dt="2021-06-19T00:19:42.375" v="2075" actId="478"/>
          <ac:picMkLst>
            <pc:docMk/>
            <pc:sldMk cId="2366483796" sldId="272"/>
            <ac:picMk id="8" creationId="{F8586534-EA9C-4C1B-8D60-BDAFDFAAE6E9}"/>
          </ac:picMkLst>
        </pc:picChg>
        <pc:cxnChg chg="add mod">
          <ac:chgData name="linhmx" userId="c1fc7825-eae9-448b-ba73-d94bf9c012d0" providerId="ADAL" clId="{540A2C57-DB7E-4669-89C8-BEC40E8934D3}" dt="2021-06-19T00:22:11.180" v="2115" actId="164"/>
          <ac:cxnSpMkLst>
            <pc:docMk/>
            <pc:sldMk cId="2366483796" sldId="272"/>
            <ac:cxnSpMk id="5" creationId="{2304C85D-D99A-4B2B-B78F-F5970E60F049}"/>
          </ac:cxnSpMkLst>
        </pc:cxnChg>
        <pc:cxnChg chg="add mod">
          <ac:chgData name="linhmx" userId="c1fc7825-eae9-448b-ba73-d94bf9c012d0" providerId="ADAL" clId="{540A2C57-DB7E-4669-89C8-BEC40E8934D3}" dt="2021-06-19T00:22:11.180" v="2115" actId="164"/>
          <ac:cxnSpMkLst>
            <pc:docMk/>
            <pc:sldMk cId="2366483796" sldId="272"/>
            <ac:cxnSpMk id="9" creationId="{7671F4F6-F666-4C65-AABB-C415475978B9}"/>
          </ac:cxnSpMkLst>
        </pc:cxnChg>
        <pc:cxnChg chg="mod">
          <ac:chgData name="linhmx" userId="c1fc7825-eae9-448b-ba73-d94bf9c012d0" providerId="ADAL" clId="{540A2C57-DB7E-4669-89C8-BEC40E8934D3}" dt="2021-06-19T00:23:35.936" v="2131"/>
          <ac:cxnSpMkLst>
            <pc:docMk/>
            <pc:sldMk cId="2366483796" sldId="272"/>
            <ac:cxnSpMk id="12" creationId="{856A474E-D47E-4515-BFEA-A7C0D6791CE3}"/>
          </ac:cxnSpMkLst>
        </pc:cxnChg>
        <pc:cxnChg chg="mod">
          <ac:chgData name="linhmx" userId="c1fc7825-eae9-448b-ba73-d94bf9c012d0" providerId="ADAL" clId="{540A2C57-DB7E-4669-89C8-BEC40E8934D3}" dt="2021-06-19T00:23:35.936" v="2131"/>
          <ac:cxnSpMkLst>
            <pc:docMk/>
            <pc:sldMk cId="2366483796" sldId="272"/>
            <ac:cxnSpMk id="13" creationId="{2D73F177-6AFD-444E-967A-96CC78ACF660}"/>
          </ac:cxnSpMkLst>
        </pc:cxnChg>
        <pc:cxnChg chg="mod">
          <ac:chgData name="linhmx" userId="c1fc7825-eae9-448b-ba73-d94bf9c012d0" providerId="ADAL" clId="{540A2C57-DB7E-4669-89C8-BEC40E8934D3}" dt="2021-06-19T00:23:52.176" v="2135"/>
          <ac:cxnSpMkLst>
            <pc:docMk/>
            <pc:sldMk cId="2366483796" sldId="272"/>
            <ac:cxnSpMk id="16" creationId="{E63B2ACD-F1B7-4E56-9B75-B63F4A3016DE}"/>
          </ac:cxnSpMkLst>
        </pc:cxnChg>
        <pc:cxnChg chg="mod">
          <ac:chgData name="linhmx" userId="c1fc7825-eae9-448b-ba73-d94bf9c012d0" providerId="ADAL" clId="{540A2C57-DB7E-4669-89C8-BEC40E8934D3}" dt="2021-06-19T00:23:52.176" v="2135"/>
          <ac:cxnSpMkLst>
            <pc:docMk/>
            <pc:sldMk cId="2366483796" sldId="272"/>
            <ac:cxnSpMk id="17" creationId="{78C42720-5FA7-4D8B-B9B3-42253FBF205E}"/>
          </ac:cxnSpMkLst>
        </pc:cxnChg>
        <pc:cxnChg chg="mod">
          <ac:chgData name="linhmx" userId="c1fc7825-eae9-448b-ba73-d94bf9c012d0" providerId="ADAL" clId="{540A2C57-DB7E-4669-89C8-BEC40E8934D3}" dt="2021-06-19T00:25:46.392" v="2165"/>
          <ac:cxnSpMkLst>
            <pc:docMk/>
            <pc:sldMk cId="2366483796" sldId="272"/>
            <ac:cxnSpMk id="20" creationId="{CF1912E3-6159-4E8D-89D2-8A8D7034E846}"/>
          </ac:cxnSpMkLst>
        </pc:cxnChg>
        <pc:cxnChg chg="mod">
          <ac:chgData name="linhmx" userId="c1fc7825-eae9-448b-ba73-d94bf9c012d0" providerId="ADAL" clId="{540A2C57-DB7E-4669-89C8-BEC40E8934D3}" dt="2021-06-19T00:25:46.392" v="2165"/>
          <ac:cxnSpMkLst>
            <pc:docMk/>
            <pc:sldMk cId="2366483796" sldId="272"/>
            <ac:cxnSpMk id="21" creationId="{C3652E7B-A568-4A41-B838-839C3D16B790}"/>
          </ac:cxnSpMkLst>
        </pc:cxnChg>
        <pc:cxnChg chg="mod">
          <ac:chgData name="linhmx" userId="c1fc7825-eae9-448b-ba73-d94bf9c012d0" providerId="ADAL" clId="{540A2C57-DB7E-4669-89C8-BEC40E8934D3}" dt="2021-06-19T00:26:33.186" v="2189"/>
          <ac:cxnSpMkLst>
            <pc:docMk/>
            <pc:sldMk cId="2366483796" sldId="272"/>
            <ac:cxnSpMk id="24" creationId="{E145DC2C-1134-4F10-81C3-591D081363BF}"/>
          </ac:cxnSpMkLst>
        </pc:cxnChg>
        <pc:cxnChg chg="mod">
          <ac:chgData name="linhmx" userId="c1fc7825-eae9-448b-ba73-d94bf9c012d0" providerId="ADAL" clId="{540A2C57-DB7E-4669-89C8-BEC40E8934D3}" dt="2021-06-19T00:26:33.186" v="2189"/>
          <ac:cxnSpMkLst>
            <pc:docMk/>
            <pc:sldMk cId="2366483796" sldId="272"/>
            <ac:cxnSpMk id="25" creationId="{CEDE26DC-9703-403E-9619-E11A149178A7}"/>
          </ac:cxnSpMkLst>
        </pc:cxnChg>
        <pc:cxnChg chg="mod">
          <ac:chgData name="linhmx" userId="c1fc7825-eae9-448b-ba73-d94bf9c012d0" providerId="ADAL" clId="{540A2C57-DB7E-4669-89C8-BEC40E8934D3}" dt="2021-06-19T00:26:52.322" v="2194"/>
          <ac:cxnSpMkLst>
            <pc:docMk/>
            <pc:sldMk cId="2366483796" sldId="272"/>
            <ac:cxnSpMk id="28" creationId="{F433F6CC-4A45-4F58-9B5F-E2E06BE40726}"/>
          </ac:cxnSpMkLst>
        </pc:cxnChg>
        <pc:cxnChg chg="mod">
          <ac:chgData name="linhmx" userId="c1fc7825-eae9-448b-ba73-d94bf9c012d0" providerId="ADAL" clId="{540A2C57-DB7E-4669-89C8-BEC40E8934D3}" dt="2021-06-19T00:26:52.322" v="2194"/>
          <ac:cxnSpMkLst>
            <pc:docMk/>
            <pc:sldMk cId="2366483796" sldId="272"/>
            <ac:cxnSpMk id="29" creationId="{F76BA0A6-B383-4DDF-AABF-AF16E6BA55C2}"/>
          </ac:cxnSpMkLst>
        </pc:cxnChg>
        <pc:cxnChg chg="mod">
          <ac:chgData name="linhmx" userId="c1fc7825-eae9-448b-ba73-d94bf9c012d0" providerId="ADAL" clId="{540A2C57-DB7E-4669-89C8-BEC40E8934D3}" dt="2021-06-19T00:27:11.568" v="2201"/>
          <ac:cxnSpMkLst>
            <pc:docMk/>
            <pc:sldMk cId="2366483796" sldId="272"/>
            <ac:cxnSpMk id="32" creationId="{151D8066-472D-4929-8236-D83ADF33E6C4}"/>
          </ac:cxnSpMkLst>
        </pc:cxnChg>
        <pc:cxnChg chg="mod">
          <ac:chgData name="linhmx" userId="c1fc7825-eae9-448b-ba73-d94bf9c012d0" providerId="ADAL" clId="{540A2C57-DB7E-4669-89C8-BEC40E8934D3}" dt="2021-06-19T00:27:11.568" v="2201"/>
          <ac:cxnSpMkLst>
            <pc:docMk/>
            <pc:sldMk cId="2366483796" sldId="272"/>
            <ac:cxnSpMk id="33" creationId="{9674397F-D427-4912-9693-0746FECE3B0C}"/>
          </ac:cxnSpMkLst>
        </pc:cxnChg>
        <pc:cxnChg chg="mod">
          <ac:chgData name="linhmx" userId="c1fc7825-eae9-448b-ba73-d94bf9c012d0" providerId="ADAL" clId="{540A2C57-DB7E-4669-89C8-BEC40E8934D3}" dt="2021-06-19T00:27:44.040" v="2211"/>
          <ac:cxnSpMkLst>
            <pc:docMk/>
            <pc:sldMk cId="2366483796" sldId="272"/>
            <ac:cxnSpMk id="36" creationId="{12E56C5C-D711-4968-A9DD-1CDA2C7AD50C}"/>
          </ac:cxnSpMkLst>
        </pc:cxnChg>
        <pc:cxnChg chg="mod">
          <ac:chgData name="linhmx" userId="c1fc7825-eae9-448b-ba73-d94bf9c012d0" providerId="ADAL" clId="{540A2C57-DB7E-4669-89C8-BEC40E8934D3}" dt="2021-06-19T00:27:44.040" v="2211"/>
          <ac:cxnSpMkLst>
            <pc:docMk/>
            <pc:sldMk cId="2366483796" sldId="272"/>
            <ac:cxnSpMk id="37" creationId="{F8FE1508-55C5-48C3-B105-08A3CA7FC76E}"/>
          </ac:cxnSpMkLst>
        </pc:cxnChg>
        <pc:cxnChg chg="mod">
          <ac:chgData name="linhmx" userId="c1fc7825-eae9-448b-ba73-d94bf9c012d0" providerId="ADAL" clId="{540A2C57-DB7E-4669-89C8-BEC40E8934D3}" dt="2021-06-19T00:28:02.784" v="2216"/>
          <ac:cxnSpMkLst>
            <pc:docMk/>
            <pc:sldMk cId="2366483796" sldId="272"/>
            <ac:cxnSpMk id="40" creationId="{87235995-022A-423C-8AB4-0BB4A6FFC70C}"/>
          </ac:cxnSpMkLst>
        </pc:cxnChg>
        <pc:cxnChg chg="mod">
          <ac:chgData name="linhmx" userId="c1fc7825-eae9-448b-ba73-d94bf9c012d0" providerId="ADAL" clId="{540A2C57-DB7E-4669-89C8-BEC40E8934D3}" dt="2021-06-19T00:28:02.784" v="2216"/>
          <ac:cxnSpMkLst>
            <pc:docMk/>
            <pc:sldMk cId="2366483796" sldId="272"/>
            <ac:cxnSpMk id="41" creationId="{DEAE8F7B-583C-4909-BA10-63F0BCD9DE3E}"/>
          </ac:cxnSpMkLst>
        </pc:cxnChg>
        <pc:cxnChg chg="mod">
          <ac:chgData name="linhmx" userId="c1fc7825-eae9-448b-ba73-d94bf9c012d0" providerId="ADAL" clId="{540A2C57-DB7E-4669-89C8-BEC40E8934D3}" dt="2021-06-19T00:28:26.539" v="2220"/>
          <ac:cxnSpMkLst>
            <pc:docMk/>
            <pc:sldMk cId="2366483796" sldId="272"/>
            <ac:cxnSpMk id="44" creationId="{29E05A91-0DC3-4230-808A-C71FD395CDEE}"/>
          </ac:cxnSpMkLst>
        </pc:cxnChg>
        <pc:cxnChg chg="mod">
          <ac:chgData name="linhmx" userId="c1fc7825-eae9-448b-ba73-d94bf9c012d0" providerId="ADAL" clId="{540A2C57-DB7E-4669-89C8-BEC40E8934D3}" dt="2021-06-19T00:28:26.539" v="2220"/>
          <ac:cxnSpMkLst>
            <pc:docMk/>
            <pc:sldMk cId="2366483796" sldId="272"/>
            <ac:cxnSpMk id="45" creationId="{CE837027-BE54-4C74-BBF1-B0212DCE6C5B}"/>
          </ac:cxnSpMkLst>
        </pc:cxnChg>
        <pc:cxnChg chg="mod">
          <ac:chgData name="linhmx" userId="c1fc7825-eae9-448b-ba73-d94bf9c012d0" providerId="ADAL" clId="{540A2C57-DB7E-4669-89C8-BEC40E8934D3}" dt="2021-06-19T00:28:51.390" v="2229"/>
          <ac:cxnSpMkLst>
            <pc:docMk/>
            <pc:sldMk cId="2366483796" sldId="272"/>
            <ac:cxnSpMk id="48" creationId="{F9D7EA5F-8C50-4496-B792-C563495A4439}"/>
          </ac:cxnSpMkLst>
        </pc:cxnChg>
        <pc:cxnChg chg="mod">
          <ac:chgData name="linhmx" userId="c1fc7825-eae9-448b-ba73-d94bf9c012d0" providerId="ADAL" clId="{540A2C57-DB7E-4669-89C8-BEC40E8934D3}" dt="2021-06-19T00:28:51.390" v="2229"/>
          <ac:cxnSpMkLst>
            <pc:docMk/>
            <pc:sldMk cId="2366483796" sldId="272"/>
            <ac:cxnSpMk id="49" creationId="{E30FC5C1-B1E6-4EB7-9A75-139DADCB750A}"/>
          </ac:cxnSpMkLst>
        </pc:cxnChg>
        <pc:cxnChg chg="mod">
          <ac:chgData name="linhmx" userId="c1fc7825-eae9-448b-ba73-d94bf9c012d0" providerId="ADAL" clId="{540A2C57-DB7E-4669-89C8-BEC40E8934D3}" dt="2021-06-19T00:29:39.644" v="2244"/>
          <ac:cxnSpMkLst>
            <pc:docMk/>
            <pc:sldMk cId="2366483796" sldId="272"/>
            <ac:cxnSpMk id="52" creationId="{28D93C8A-A20A-4AB1-BA33-702EF11FD031}"/>
          </ac:cxnSpMkLst>
        </pc:cxnChg>
        <pc:cxnChg chg="mod">
          <ac:chgData name="linhmx" userId="c1fc7825-eae9-448b-ba73-d94bf9c012d0" providerId="ADAL" clId="{540A2C57-DB7E-4669-89C8-BEC40E8934D3}" dt="2021-06-19T00:29:39.644" v="2244"/>
          <ac:cxnSpMkLst>
            <pc:docMk/>
            <pc:sldMk cId="2366483796" sldId="272"/>
            <ac:cxnSpMk id="53" creationId="{A08F6DBB-CFBB-4E52-AECF-8C5190755293}"/>
          </ac:cxnSpMkLst>
        </pc:cxnChg>
        <pc:cxnChg chg="mod">
          <ac:chgData name="linhmx" userId="c1fc7825-eae9-448b-ba73-d94bf9c012d0" providerId="ADAL" clId="{540A2C57-DB7E-4669-89C8-BEC40E8934D3}" dt="2021-06-19T00:30:19.470" v="2262"/>
          <ac:cxnSpMkLst>
            <pc:docMk/>
            <pc:sldMk cId="2366483796" sldId="272"/>
            <ac:cxnSpMk id="56" creationId="{868ECC71-23A4-44B0-BE2F-0933D74589BB}"/>
          </ac:cxnSpMkLst>
        </pc:cxnChg>
        <pc:cxnChg chg="mod">
          <ac:chgData name="linhmx" userId="c1fc7825-eae9-448b-ba73-d94bf9c012d0" providerId="ADAL" clId="{540A2C57-DB7E-4669-89C8-BEC40E8934D3}" dt="2021-06-19T00:30:19.470" v="2262"/>
          <ac:cxnSpMkLst>
            <pc:docMk/>
            <pc:sldMk cId="2366483796" sldId="272"/>
            <ac:cxnSpMk id="57" creationId="{7C72A085-C9BC-4DAF-8FC0-516CCA2E2F68}"/>
          </ac:cxnSpMkLst>
        </pc:cxnChg>
      </pc:sldChg>
      <pc:sldChg chg="addSp delSp modSp add mod delAnim modAnim">
        <pc:chgData name="linhmx" userId="c1fc7825-eae9-448b-ba73-d94bf9c012d0" providerId="ADAL" clId="{540A2C57-DB7E-4669-89C8-BEC40E8934D3}" dt="2021-06-19T00:44:12.052" v="2450"/>
        <pc:sldMkLst>
          <pc:docMk/>
          <pc:sldMk cId="1097225119" sldId="273"/>
        </pc:sldMkLst>
        <pc:spChg chg="add del mod">
          <ac:chgData name="linhmx" userId="c1fc7825-eae9-448b-ba73-d94bf9c012d0" providerId="ADAL" clId="{540A2C57-DB7E-4669-89C8-BEC40E8934D3}" dt="2021-06-19T00:39:52.950" v="2384"/>
          <ac:spMkLst>
            <pc:docMk/>
            <pc:sldMk cId="1097225119" sldId="273"/>
            <ac:spMk id="2" creationId="{75EF76B1-D3A0-4BC9-A952-674C6C50BC19}"/>
          </ac:spMkLst>
        </pc:spChg>
        <pc:spChg chg="add mod">
          <ac:chgData name="linhmx" userId="c1fc7825-eae9-448b-ba73-d94bf9c012d0" providerId="ADAL" clId="{540A2C57-DB7E-4669-89C8-BEC40E8934D3}" dt="2021-06-19T00:44:09.730" v="2449" actId="1076"/>
          <ac:spMkLst>
            <pc:docMk/>
            <pc:sldMk cId="1097225119" sldId="273"/>
            <ac:spMk id="3" creationId="{47A03920-AC3C-4E37-8F3D-C764B39356DE}"/>
          </ac:spMkLst>
        </pc:spChg>
        <pc:spChg chg="mod">
          <ac:chgData name="linhmx" userId="c1fc7825-eae9-448b-ba73-d94bf9c012d0" providerId="ADAL" clId="{540A2C57-DB7E-4669-89C8-BEC40E8934D3}" dt="2021-06-19T00:39:47.787" v="2381" actId="1076"/>
          <ac:spMkLst>
            <pc:docMk/>
            <pc:sldMk cId="1097225119" sldId="273"/>
            <ac:spMk id="7" creationId="{D5C0AC1F-2E3E-434A-B4FC-577679D0C663}"/>
          </ac:spMkLst>
        </pc:spChg>
        <pc:picChg chg="del">
          <ac:chgData name="linhmx" userId="c1fc7825-eae9-448b-ba73-d94bf9c012d0" providerId="ADAL" clId="{540A2C57-DB7E-4669-89C8-BEC40E8934D3}" dt="2021-06-19T00:32:14.685" v="2288" actId="478"/>
          <ac:picMkLst>
            <pc:docMk/>
            <pc:sldMk cId="1097225119" sldId="273"/>
            <ac:picMk id="8" creationId="{F8586534-EA9C-4C1B-8D60-BDAFDFAAE6E9}"/>
          </ac:picMkLst>
        </pc:picChg>
      </pc:sldChg>
      <pc:sldChg chg="addSp delSp modSp add mod delAnim modAnim">
        <pc:chgData name="linhmx" userId="c1fc7825-eae9-448b-ba73-d94bf9c012d0" providerId="ADAL" clId="{540A2C57-DB7E-4669-89C8-BEC40E8934D3}" dt="2021-06-19T09:24:54.207" v="3556" actId="1038"/>
        <pc:sldMkLst>
          <pc:docMk/>
          <pc:sldMk cId="4170120331" sldId="274"/>
        </pc:sldMkLst>
        <pc:spChg chg="add mod">
          <ac:chgData name="linhmx" userId="c1fc7825-eae9-448b-ba73-d94bf9c012d0" providerId="ADAL" clId="{540A2C57-DB7E-4669-89C8-BEC40E8934D3}" dt="2021-06-19T00:41:03.788" v="2400" actId="1582"/>
          <ac:spMkLst>
            <pc:docMk/>
            <pc:sldMk cId="4170120331" sldId="274"/>
            <ac:spMk id="2" creationId="{D2D34E67-46EA-4C31-B638-2B2B6EFDDDDC}"/>
          </ac:spMkLst>
        </pc:spChg>
        <pc:spChg chg="add mod">
          <ac:chgData name="linhmx" userId="c1fc7825-eae9-448b-ba73-d94bf9c012d0" providerId="ADAL" clId="{540A2C57-DB7E-4669-89C8-BEC40E8934D3}" dt="2021-06-19T00:43:43.139" v="2438" actId="14100"/>
          <ac:spMkLst>
            <pc:docMk/>
            <pc:sldMk cId="4170120331" sldId="274"/>
            <ac:spMk id="3" creationId="{8BAE917C-C9F0-4AC3-B081-209972A9C4B9}"/>
          </ac:spMkLst>
        </pc:spChg>
        <pc:spChg chg="mod">
          <ac:chgData name="linhmx" userId="c1fc7825-eae9-448b-ba73-d94bf9c012d0" providerId="ADAL" clId="{540A2C57-DB7E-4669-89C8-BEC40E8934D3}" dt="2021-06-19T00:42:33.698" v="2413" actId="1076"/>
          <ac:spMkLst>
            <pc:docMk/>
            <pc:sldMk cId="4170120331" sldId="274"/>
            <ac:spMk id="7" creationId="{D5C0AC1F-2E3E-434A-B4FC-577679D0C663}"/>
          </ac:spMkLst>
        </pc:spChg>
        <pc:spChg chg="add mod">
          <ac:chgData name="linhmx" userId="c1fc7825-eae9-448b-ba73-d94bf9c012d0" providerId="ADAL" clId="{540A2C57-DB7E-4669-89C8-BEC40E8934D3}" dt="2021-06-19T00:42:57.218" v="2427" actId="1035"/>
          <ac:spMkLst>
            <pc:docMk/>
            <pc:sldMk cId="4170120331" sldId="274"/>
            <ac:spMk id="9" creationId="{A77991AC-A8C3-44E6-B0E8-5C465ADC4D1F}"/>
          </ac:spMkLst>
        </pc:spChg>
        <pc:spChg chg="add mod">
          <ac:chgData name="linhmx" userId="c1fc7825-eae9-448b-ba73-d94bf9c012d0" providerId="ADAL" clId="{540A2C57-DB7E-4669-89C8-BEC40E8934D3}" dt="2021-06-19T00:43:29.830" v="2435" actId="403"/>
          <ac:spMkLst>
            <pc:docMk/>
            <pc:sldMk cId="4170120331" sldId="274"/>
            <ac:spMk id="10" creationId="{2BA7638C-FCFA-4F4D-8D99-1056140F7595}"/>
          </ac:spMkLst>
        </pc:spChg>
        <pc:spChg chg="add mod">
          <ac:chgData name="linhmx" userId="c1fc7825-eae9-448b-ba73-d94bf9c012d0" providerId="ADAL" clId="{540A2C57-DB7E-4669-89C8-BEC40E8934D3}" dt="2021-06-19T09:24:54.207" v="3556" actId="1038"/>
          <ac:spMkLst>
            <pc:docMk/>
            <pc:sldMk cId="4170120331" sldId="274"/>
            <ac:spMk id="11" creationId="{E5727935-8F55-4942-A989-CF86A433558C}"/>
          </ac:spMkLst>
        </pc:spChg>
        <pc:spChg chg="add mod">
          <ac:chgData name="linhmx" userId="c1fc7825-eae9-448b-ba73-d94bf9c012d0" providerId="ADAL" clId="{540A2C57-DB7E-4669-89C8-BEC40E8934D3}" dt="2021-06-19T00:43:55.289" v="2448" actId="403"/>
          <ac:spMkLst>
            <pc:docMk/>
            <pc:sldMk cId="4170120331" sldId="274"/>
            <ac:spMk id="12" creationId="{18B559E7-DF3C-498A-AD8D-4D381AC6CB93}"/>
          </ac:spMkLst>
        </pc:spChg>
        <pc:picChg chg="mod">
          <ac:chgData name="linhmx" userId="c1fc7825-eae9-448b-ba73-d94bf9c012d0" providerId="ADAL" clId="{540A2C57-DB7E-4669-89C8-BEC40E8934D3}" dt="2021-06-19T00:40:26.714" v="2391" actId="1076"/>
          <ac:picMkLst>
            <pc:docMk/>
            <pc:sldMk cId="4170120331" sldId="274"/>
            <ac:picMk id="4" creationId="{3F3FACF3-77CC-4B61-860E-93E12E205C4A}"/>
          </ac:picMkLst>
        </pc:picChg>
        <pc:picChg chg="del">
          <ac:chgData name="linhmx" userId="c1fc7825-eae9-448b-ba73-d94bf9c012d0" providerId="ADAL" clId="{540A2C57-DB7E-4669-89C8-BEC40E8934D3}" dt="2021-06-19T00:40:06.468" v="2386" actId="478"/>
          <ac:picMkLst>
            <pc:docMk/>
            <pc:sldMk cId="4170120331" sldId="274"/>
            <ac:picMk id="8" creationId="{F8586534-EA9C-4C1B-8D60-BDAFDFAAE6E9}"/>
          </ac:picMkLst>
        </pc:picChg>
      </pc:sldChg>
      <pc:sldChg chg="addSp delSp modSp new mod">
        <pc:chgData name="linhmx" userId="c1fc7825-eae9-448b-ba73-d94bf9c012d0" providerId="ADAL" clId="{540A2C57-DB7E-4669-89C8-BEC40E8934D3}" dt="2021-06-19T01:03:50.829" v="2797"/>
        <pc:sldMkLst>
          <pc:docMk/>
          <pc:sldMk cId="1202843778" sldId="275"/>
        </pc:sldMkLst>
        <pc:spChg chg="del">
          <ac:chgData name="linhmx" userId="c1fc7825-eae9-448b-ba73-d94bf9c012d0" providerId="ADAL" clId="{540A2C57-DB7E-4669-89C8-BEC40E8934D3}" dt="2021-06-19T00:56:33.673" v="2538" actId="931"/>
          <ac:spMkLst>
            <pc:docMk/>
            <pc:sldMk cId="1202843778" sldId="275"/>
            <ac:spMk id="3" creationId="{B4524105-3EC7-4AEB-B268-DFB448D5AF84}"/>
          </ac:spMkLst>
        </pc:spChg>
        <pc:spChg chg="add mod">
          <ac:chgData name="linhmx" userId="c1fc7825-eae9-448b-ba73-d94bf9c012d0" providerId="ADAL" clId="{540A2C57-DB7E-4669-89C8-BEC40E8934D3}" dt="2021-06-19T01:03:50.829" v="2797"/>
          <ac:spMkLst>
            <pc:docMk/>
            <pc:sldMk cId="1202843778" sldId="275"/>
            <ac:spMk id="10" creationId="{A9CEC83B-F2A1-4FAF-95E5-D67EB9E4B74E}"/>
          </ac:spMkLst>
        </pc:spChg>
        <pc:picChg chg="add mod">
          <ac:chgData name="linhmx" userId="c1fc7825-eae9-448b-ba73-d94bf9c012d0" providerId="ADAL" clId="{540A2C57-DB7E-4669-89C8-BEC40E8934D3}" dt="2021-06-19T01:03:49.736" v="2796" actId="1076"/>
          <ac:picMkLst>
            <pc:docMk/>
            <pc:sldMk cId="1202843778" sldId="275"/>
            <ac:picMk id="5" creationId="{9D763E96-4A52-41ED-9462-49673936C29E}"/>
          </ac:picMkLst>
        </pc:picChg>
        <pc:picChg chg="add del mod">
          <ac:chgData name="linhmx" userId="c1fc7825-eae9-448b-ba73-d94bf9c012d0" providerId="ADAL" clId="{540A2C57-DB7E-4669-89C8-BEC40E8934D3}" dt="2021-06-19T00:57:20.835" v="2548" actId="21"/>
          <ac:picMkLst>
            <pc:docMk/>
            <pc:sldMk cId="1202843778" sldId="275"/>
            <ac:picMk id="7" creationId="{E42BA60C-0478-4C24-97A2-3F972E6B181D}"/>
          </ac:picMkLst>
        </pc:picChg>
        <pc:picChg chg="add del mod">
          <ac:chgData name="linhmx" userId="c1fc7825-eae9-448b-ba73-d94bf9c012d0" providerId="ADAL" clId="{540A2C57-DB7E-4669-89C8-BEC40E8934D3}" dt="2021-06-19T00:56:40.943" v="2545" actId="21"/>
          <ac:picMkLst>
            <pc:docMk/>
            <pc:sldMk cId="1202843778" sldId="275"/>
            <ac:picMk id="9" creationId="{D7A6DFA8-0B0D-4955-8B44-011854CF42EE}"/>
          </ac:picMkLst>
        </pc:picChg>
      </pc:sldChg>
      <pc:sldChg chg="modSp add mod modAnim">
        <pc:chgData name="linhmx" userId="c1fc7825-eae9-448b-ba73-d94bf9c012d0" providerId="ADAL" clId="{540A2C57-DB7E-4669-89C8-BEC40E8934D3}" dt="2021-06-19T00:54:28.879" v="2535" actId="403"/>
        <pc:sldMkLst>
          <pc:docMk/>
          <pc:sldMk cId="1199308577" sldId="276"/>
        </pc:sldMkLst>
        <pc:spChg chg="mod">
          <ac:chgData name="linhmx" userId="c1fc7825-eae9-448b-ba73-d94bf9c012d0" providerId="ADAL" clId="{540A2C57-DB7E-4669-89C8-BEC40E8934D3}" dt="2021-06-19T00:54:28.879" v="2535" actId="403"/>
          <ac:spMkLst>
            <pc:docMk/>
            <pc:sldMk cId="1199308577" sldId="276"/>
            <ac:spMk id="7" creationId="{D5C0AC1F-2E3E-434A-B4FC-577679D0C663}"/>
          </ac:spMkLst>
        </pc:spChg>
        <pc:spChg chg="mod">
          <ac:chgData name="linhmx" userId="c1fc7825-eae9-448b-ba73-d94bf9c012d0" providerId="ADAL" clId="{540A2C57-DB7E-4669-89C8-BEC40E8934D3}" dt="2021-06-19T00:54:23.425" v="2534" actId="14100"/>
          <ac:spMkLst>
            <pc:docMk/>
            <pc:sldMk cId="1199308577" sldId="276"/>
            <ac:spMk id="11" creationId="{E5727935-8F55-4942-A989-CF86A433558C}"/>
          </ac:spMkLst>
        </pc:spChg>
      </pc:sldChg>
      <pc:sldChg chg="delSp modSp add mod ord delAnim">
        <pc:chgData name="linhmx" userId="c1fc7825-eae9-448b-ba73-d94bf9c012d0" providerId="ADAL" clId="{540A2C57-DB7E-4669-89C8-BEC40E8934D3}" dt="2021-06-19T01:00:58.433" v="2622" actId="1076"/>
        <pc:sldMkLst>
          <pc:docMk/>
          <pc:sldMk cId="2602186955" sldId="277"/>
        </pc:sldMkLst>
        <pc:spChg chg="mod">
          <ac:chgData name="linhmx" userId="c1fc7825-eae9-448b-ba73-d94bf9c012d0" providerId="ADAL" clId="{540A2C57-DB7E-4669-89C8-BEC40E8934D3}" dt="2021-06-19T01:00:58.433" v="2622" actId="1076"/>
          <ac:spMkLst>
            <pc:docMk/>
            <pc:sldMk cId="2602186955" sldId="277"/>
            <ac:spMk id="7" creationId="{D5C0AC1F-2E3E-434A-B4FC-577679D0C663}"/>
          </ac:spMkLst>
        </pc:spChg>
        <pc:picChg chg="del">
          <ac:chgData name="linhmx" userId="c1fc7825-eae9-448b-ba73-d94bf9c012d0" providerId="ADAL" clId="{540A2C57-DB7E-4669-89C8-BEC40E8934D3}" dt="2021-06-19T00:55:13.532" v="2537" actId="478"/>
          <ac:picMkLst>
            <pc:docMk/>
            <pc:sldMk cId="2602186955" sldId="277"/>
            <ac:picMk id="8" creationId="{F8586534-EA9C-4C1B-8D60-BDAFDFAAE6E9}"/>
          </ac:picMkLst>
        </pc:picChg>
      </pc:sldChg>
      <pc:sldChg chg="addSp delSp modSp new mod">
        <pc:chgData name="linhmx" userId="c1fc7825-eae9-448b-ba73-d94bf9c012d0" providerId="ADAL" clId="{540A2C57-DB7E-4669-89C8-BEC40E8934D3}" dt="2021-06-19T01:03:35.201" v="2793" actId="1076"/>
        <pc:sldMkLst>
          <pc:docMk/>
          <pc:sldMk cId="3198498765" sldId="278"/>
        </pc:sldMkLst>
        <pc:spChg chg="del">
          <ac:chgData name="linhmx" userId="c1fc7825-eae9-448b-ba73-d94bf9c012d0" providerId="ADAL" clId="{540A2C57-DB7E-4669-89C8-BEC40E8934D3}" dt="2021-06-19T01:02:22.128" v="2625" actId="478"/>
          <ac:spMkLst>
            <pc:docMk/>
            <pc:sldMk cId="3198498765" sldId="278"/>
            <ac:spMk id="2" creationId="{205EEC33-46E7-4151-8130-37ED861310A6}"/>
          </ac:spMkLst>
        </pc:spChg>
        <pc:spChg chg="del">
          <ac:chgData name="linhmx" userId="c1fc7825-eae9-448b-ba73-d94bf9c012d0" providerId="ADAL" clId="{540A2C57-DB7E-4669-89C8-BEC40E8934D3}" dt="2021-06-19T01:02:27.306" v="2627" actId="478"/>
          <ac:spMkLst>
            <pc:docMk/>
            <pc:sldMk cId="3198498765" sldId="278"/>
            <ac:spMk id="3" creationId="{3439F897-5049-4889-8F1E-6CE19B4BB0E2}"/>
          </ac:spMkLst>
        </pc:spChg>
        <pc:spChg chg="add mod">
          <ac:chgData name="linhmx" userId="c1fc7825-eae9-448b-ba73-d94bf9c012d0" providerId="ADAL" clId="{540A2C57-DB7E-4669-89C8-BEC40E8934D3}" dt="2021-06-19T01:03:35.201" v="2793" actId="1076"/>
          <ac:spMkLst>
            <pc:docMk/>
            <pc:sldMk cId="3198498765" sldId="278"/>
            <ac:spMk id="5" creationId="{6F9FC2F2-FF3A-466B-BEAA-E5AE81ECF288}"/>
          </ac:spMkLst>
        </pc:spChg>
        <pc:picChg chg="add mod">
          <ac:chgData name="linhmx" userId="c1fc7825-eae9-448b-ba73-d94bf9c012d0" providerId="ADAL" clId="{540A2C57-DB7E-4669-89C8-BEC40E8934D3}" dt="2021-06-19T01:02:51.719" v="2759" actId="1038"/>
          <ac:picMkLst>
            <pc:docMk/>
            <pc:sldMk cId="3198498765" sldId="278"/>
            <ac:picMk id="4" creationId="{A9580E29-ED4A-4BE5-BA1E-96F16F7EDBF9}"/>
          </ac:picMkLst>
        </pc:picChg>
      </pc:sldChg>
      <pc:sldChg chg="addSp modSp new mod">
        <pc:chgData name="linhmx" userId="c1fc7825-eae9-448b-ba73-d94bf9c012d0" providerId="ADAL" clId="{540A2C57-DB7E-4669-89C8-BEC40E8934D3}" dt="2021-06-19T01:03:44.201" v="2795" actId="1076"/>
        <pc:sldMkLst>
          <pc:docMk/>
          <pc:sldMk cId="210168957" sldId="279"/>
        </pc:sldMkLst>
        <pc:spChg chg="add mod">
          <ac:chgData name="linhmx" userId="c1fc7825-eae9-448b-ba73-d94bf9c012d0" providerId="ADAL" clId="{540A2C57-DB7E-4669-89C8-BEC40E8934D3}" dt="2021-06-19T01:03:44.201" v="2795" actId="1076"/>
          <ac:spMkLst>
            <pc:docMk/>
            <pc:sldMk cId="210168957" sldId="279"/>
            <ac:spMk id="5" creationId="{B292A002-9C68-47B6-B122-1C32754CA04A}"/>
          </ac:spMkLst>
        </pc:spChg>
        <pc:picChg chg="add mod">
          <ac:chgData name="linhmx" userId="c1fc7825-eae9-448b-ba73-d94bf9c012d0" providerId="ADAL" clId="{540A2C57-DB7E-4669-89C8-BEC40E8934D3}" dt="2021-06-19T00:57:24.753" v="2550"/>
          <ac:picMkLst>
            <pc:docMk/>
            <pc:sldMk cId="210168957" sldId="279"/>
            <ac:picMk id="4" creationId="{8EA3E788-B054-4F97-A1BD-7D3BD5FDA26D}"/>
          </ac:picMkLst>
        </pc:picChg>
      </pc:sldChg>
      <pc:sldChg chg="new">
        <pc:chgData name="linhmx" userId="c1fc7825-eae9-448b-ba73-d94bf9c012d0" providerId="ADAL" clId="{540A2C57-DB7E-4669-89C8-BEC40E8934D3}" dt="2021-06-19T00:59:32.414" v="2562" actId="680"/>
        <pc:sldMkLst>
          <pc:docMk/>
          <pc:sldMk cId="3385949996" sldId="280"/>
        </pc:sldMkLst>
      </pc:sldChg>
      <pc:sldChg chg="addSp delSp modSp new mod">
        <pc:chgData name="linhmx" userId="c1fc7825-eae9-448b-ba73-d94bf9c012d0" providerId="ADAL" clId="{540A2C57-DB7E-4669-89C8-BEC40E8934D3}" dt="2021-06-19T01:08:06.962" v="3483" actId="114"/>
        <pc:sldMkLst>
          <pc:docMk/>
          <pc:sldMk cId="1714936495" sldId="281"/>
        </pc:sldMkLst>
        <pc:spChg chg="del">
          <ac:chgData name="linhmx" userId="c1fc7825-eae9-448b-ba73-d94bf9c012d0" providerId="ADAL" clId="{540A2C57-DB7E-4669-89C8-BEC40E8934D3}" dt="2021-06-19T01:03:59.858" v="2800" actId="478"/>
          <ac:spMkLst>
            <pc:docMk/>
            <pc:sldMk cId="1714936495" sldId="281"/>
            <ac:spMk id="2" creationId="{1F29B4A4-E3C0-4AB8-B179-DE7D0278E00F}"/>
          </ac:spMkLst>
        </pc:spChg>
        <pc:spChg chg="del">
          <ac:chgData name="linhmx" userId="c1fc7825-eae9-448b-ba73-d94bf9c012d0" providerId="ADAL" clId="{540A2C57-DB7E-4669-89C8-BEC40E8934D3}" dt="2021-06-19T01:03:58.662" v="2799" actId="478"/>
          <ac:spMkLst>
            <pc:docMk/>
            <pc:sldMk cId="1714936495" sldId="281"/>
            <ac:spMk id="3" creationId="{BEC85DDB-EE6E-4504-9499-598048A07BDC}"/>
          </ac:spMkLst>
        </pc:spChg>
        <pc:spChg chg="add mod">
          <ac:chgData name="linhmx" userId="c1fc7825-eae9-448b-ba73-d94bf9c012d0" providerId="ADAL" clId="{540A2C57-DB7E-4669-89C8-BEC40E8934D3}" dt="2021-06-19T01:03:55.620" v="2798"/>
          <ac:spMkLst>
            <pc:docMk/>
            <pc:sldMk cId="1714936495" sldId="281"/>
            <ac:spMk id="4" creationId="{8430567D-9801-4B29-886C-1ABD0940B21A}"/>
          </ac:spMkLst>
        </pc:spChg>
        <pc:spChg chg="add mod">
          <ac:chgData name="linhmx" userId="c1fc7825-eae9-448b-ba73-d94bf9c012d0" providerId="ADAL" clId="{540A2C57-DB7E-4669-89C8-BEC40E8934D3}" dt="2021-06-19T01:08:06.962" v="3483" actId="114"/>
          <ac:spMkLst>
            <pc:docMk/>
            <pc:sldMk cId="1714936495" sldId="281"/>
            <ac:spMk id="5" creationId="{302E6A34-6DFC-49F5-B149-FE85206C47BE}"/>
          </ac:spMkLst>
        </pc:spChg>
      </pc:sldChg>
      <pc:sldChg chg="addSp delSp modSp new del mod ord addAnim delAnim modAnim">
        <pc:chgData name="linhmx" userId="c1fc7825-eae9-448b-ba73-d94bf9c012d0" providerId="ADAL" clId="{540A2C57-DB7E-4669-89C8-BEC40E8934D3}" dt="2021-06-19T01:32:26.822" v="3546" actId="47"/>
        <pc:sldMkLst>
          <pc:docMk/>
          <pc:sldMk cId="604407649" sldId="282"/>
        </pc:sldMkLst>
        <pc:spChg chg="del">
          <ac:chgData name="linhmx" userId="c1fc7825-eae9-448b-ba73-d94bf9c012d0" providerId="ADAL" clId="{540A2C57-DB7E-4669-89C8-BEC40E8934D3}" dt="2021-06-19T01:18:46.553" v="3510" actId="478"/>
          <ac:spMkLst>
            <pc:docMk/>
            <pc:sldMk cId="604407649" sldId="282"/>
            <ac:spMk id="2" creationId="{986195EE-6E82-4CE7-B3CD-443B8381E056}"/>
          </ac:spMkLst>
        </pc:spChg>
        <pc:spChg chg="del">
          <ac:chgData name="linhmx" userId="c1fc7825-eae9-448b-ba73-d94bf9c012d0" providerId="ADAL" clId="{540A2C57-DB7E-4669-89C8-BEC40E8934D3}" dt="2021-06-19T01:19:01.478" v="3514" actId="478"/>
          <ac:spMkLst>
            <pc:docMk/>
            <pc:sldMk cId="604407649" sldId="282"/>
            <ac:spMk id="3" creationId="{41FEEF43-26EA-44C2-A9E7-0EF2E9A625AA}"/>
          </ac:spMkLst>
        </pc:spChg>
        <pc:spChg chg="add del mod">
          <ac:chgData name="linhmx" userId="c1fc7825-eae9-448b-ba73-d94bf9c012d0" providerId="ADAL" clId="{540A2C57-DB7E-4669-89C8-BEC40E8934D3}" dt="2021-06-19T01:31:44.706" v="3530" actId="21"/>
          <ac:spMkLst>
            <pc:docMk/>
            <pc:sldMk cId="604407649" sldId="282"/>
            <ac:spMk id="6" creationId="{AD72C333-FE8D-4035-B8F1-F8D945D959C4}"/>
          </ac:spMkLst>
        </pc:spChg>
        <pc:picChg chg="add mod">
          <ac:chgData name="linhmx" userId="c1fc7825-eae9-448b-ba73-d94bf9c012d0" providerId="ADAL" clId="{540A2C57-DB7E-4669-89C8-BEC40E8934D3}" dt="2021-06-19T01:18:09.095" v="3486"/>
          <ac:picMkLst>
            <pc:docMk/>
            <pc:sldMk cId="604407649" sldId="282"/>
            <ac:picMk id="4" creationId="{731E8932-D94D-40DB-B06C-51C36E4903D9}"/>
          </ac:picMkLst>
        </pc:picChg>
        <pc:picChg chg="add del mod">
          <ac:chgData name="linhmx" userId="c1fc7825-eae9-448b-ba73-d94bf9c012d0" providerId="ADAL" clId="{540A2C57-DB7E-4669-89C8-BEC40E8934D3}" dt="2021-06-19T01:19:04.919" v="3515" actId="1076"/>
          <ac:picMkLst>
            <pc:docMk/>
            <pc:sldMk cId="604407649" sldId="282"/>
            <ac:picMk id="5" creationId="{D65ADD9D-0354-4FD5-ADF4-82366881BA5E}"/>
          </ac:picMkLst>
        </pc:picChg>
      </pc:sldChg>
      <pc:sldChg chg="addSp delSp modSp del mod delAnim">
        <pc:chgData name="linhmx" userId="c1fc7825-eae9-448b-ba73-d94bf9c012d0" providerId="ADAL" clId="{540A2C57-DB7E-4669-89C8-BEC40E8934D3}" dt="2021-06-19T01:32:17.243" v="3540" actId="47"/>
        <pc:sldMkLst>
          <pc:docMk/>
          <pc:sldMk cId="1596120106" sldId="283"/>
        </pc:sldMkLst>
        <pc:spChg chg="del topLvl">
          <ac:chgData name="linhmx" userId="c1fc7825-eae9-448b-ba73-d94bf9c012d0" providerId="ADAL" clId="{540A2C57-DB7E-4669-89C8-BEC40E8934D3}" dt="2021-06-19T01:31:27.014" v="3527" actId="478"/>
          <ac:spMkLst>
            <pc:docMk/>
            <pc:sldMk cId="1596120106" sldId="283"/>
            <ac:spMk id="29" creationId="{00000000-0000-0000-0000-000000000000}"/>
          </ac:spMkLst>
        </pc:spChg>
        <pc:spChg chg="del topLvl">
          <ac:chgData name="linhmx" userId="c1fc7825-eae9-448b-ba73-d94bf9c012d0" providerId="ADAL" clId="{540A2C57-DB7E-4669-89C8-BEC40E8934D3}" dt="2021-06-19T01:31:24.545" v="3526" actId="478"/>
          <ac:spMkLst>
            <pc:docMk/>
            <pc:sldMk cId="1596120106" sldId="283"/>
            <ac:spMk id="30" creationId="{00000000-0000-0000-0000-000000000000}"/>
          </ac:spMkLst>
        </pc:spChg>
        <pc:spChg chg="add del mod">
          <ac:chgData name="linhmx" userId="c1fc7825-eae9-448b-ba73-d94bf9c012d0" providerId="ADAL" clId="{540A2C57-DB7E-4669-89C8-BEC40E8934D3}" dt="2021-06-19T01:32:13.736" v="3538" actId="21"/>
          <ac:spMkLst>
            <pc:docMk/>
            <pc:sldMk cId="1596120106" sldId="283"/>
            <ac:spMk id="31" creationId="{A8951506-C6E8-4FB9-83A8-24F7E7E26950}"/>
          </ac:spMkLst>
        </pc:spChg>
        <pc:grpChg chg="del">
          <ac:chgData name="linhmx" userId="c1fc7825-eae9-448b-ba73-d94bf9c012d0" providerId="ADAL" clId="{540A2C57-DB7E-4669-89C8-BEC40E8934D3}" dt="2021-06-19T01:31:21.078" v="3525" actId="478"/>
          <ac:grpSpMkLst>
            <pc:docMk/>
            <pc:sldMk cId="1596120106" sldId="283"/>
            <ac:grpSpMk id="19" creationId="{00000000-0000-0000-0000-000000000000}"/>
          </ac:grpSpMkLst>
        </pc:grpChg>
        <pc:grpChg chg="del">
          <ac:chgData name="linhmx" userId="c1fc7825-eae9-448b-ba73-d94bf9c012d0" providerId="ADAL" clId="{540A2C57-DB7E-4669-89C8-BEC40E8934D3}" dt="2021-06-19T01:31:24.545" v="3526" actId="478"/>
          <ac:grpSpMkLst>
            <pc:docMk/>
            <pc:sldMk cId="1596120106" sldId="283"/>
            <ac:grpSpMk id="28" creationId="{00000000-0000-0000-0000-000000000000}"/>
          </ac:grpSpMkLst>
        </pc:grpChg>
        <pc:picChg chg="mod">
          <ac:chgData name="linhmx" userId="c1fc7825-eae9-448b-ba73-d94bf9c012d0" providerId="ADAL" clId="{540A2C57-DB7E-4669-89C8-BEC40E8934D3}" dt="2021-06-19T01:31:36.043" v="3528" actId="1076"/>
          <ac:picMkLst>
            <pc:docMk/>
            <pc:sldMk cId="1596120106" sldId="283"/>
            <ac:picMk id="24" creationId="{00000000-0000-0000-0000-000000000000}"/>
          </ac:picMkLst>
        </pc:picChg>
        <pc:picChg chg="mod">
          <ac:chgData name="linhmx" userId="c1fc7825-eae9-448b-ba73-d94bf9c012d0" providerId="ADAL" clId="{540A2C57-DB7E-4669-89C8-BEC40E8934D3}" dt="2021-06-19T01:31:39.535" v="3529" actId="1076"/>
          <ac:picMkLst>
            <pc:docMk/>
            <pc:sldMk cId="1596120106" sldId="283"/>
            <ac:picMk id="25" creationId="{00000000-0000-0000-0000-000000000000}"/>
          </ac:picMkLst>
        </pc:picChg>
      </pc:sldChg>
      <pc:sldChg chg="modSp mod">
        <pc:chgData name="linhmx" userId="c1fc7825-eae9-448b-ba73-d94bf9c012d0" providerId="ADAL" clId="{540A2C57-DB7E-4669-89C8-BEC40E8934D3}" dt="2021-06-19T09:29:47.254" v="3568" actId="1038"/>
        <pc:sldMkLst>
          <pc:docMk/>
          <pc:sldMk cId="1098426332" sldId="308"/>
        </pc:sldMkLst>
        <pc:picChg chg="mod">
          <ac:chgData name="linhmx" userId="c1fc7825-eae9-448b-ba73-d94bf9c012d0" providerId="ADAL" clId="{540A2C57-DB7E-4669-89C8-BEC40E8934D3}" dt="2021-06-19T09:29:47.254" v="3568" actId="1038"/>
          <ac:picMkLst>
            <pc:docMk/>
            <pc:sldMk cId="1098426332" sldId="308"/>
            <ac:picMk id="6" creationId="{B6CA1901-7D41-4B04-B965-B9376F4EFEEE}"/>
          </ac:picMkLst>
        </pc:picChg>
      </pc:sldChg>
      <pc:sldChg chg="ord">
        <pc:chgData name="linhmx" userId="c1fc7825-eae9-448b-ba73-d94bf9c012d0" providerId="ADAL" clId="{540A2C57-DB7E-4669-89C8-BEC40E8934D3}" dt="2021-06-19T09:30:04.768" v="3570"/>
        <pc:sldMkLst>
          <pc:docMk/>
          <pc:sldMk cId="768854921" sldId="309"/>
        </pc:sldMkLst>
      </pc:sldChg>
      <pc:sldChg chg="delSp add mod delAnim">
        <pc:chgData name="linhmx" userId="c1fc7825-eae9-448b-ba73-d94bf9c012d0" providerId="ADAL" clId="{540A2C57-DB7E-4669-89C8-BEC40E8934D3}" dt="2021-06-19T09:32:30.807" v="3585" actId="478"/>
        <pc:sldMkLst>
          <pc:docMk/>
          <pc:sldMk cId="3999519451" sldId="317"/>
        </pc:sldMkLst>
        <pc:picChg chg="del">
          <ac:chgData name="linhmx" userId="c1fc7825-eae9-448b-ba73-d94bf9c012d0" providerId="ADAL" clId="{540A2C57-DB7E-4669-89C8-BEC40E8934D3}" dt="2021-06-19T09:32:30.807" v="3585" actId="478"/>
          <ac:picMkLst>
            <pc:docMk/>
            <pc:sldMk cId="3999519451" sldId="317"/>
            <ac:picMk id="8" creationId="{F8586534-EA9C-4C1B-8D60-BDAFDFAAE6E9}"/>
          </ac:picMkLst>
        </pc:picChg>
      </pc:sldChg>
      <pc:sldMasterChg chg="delSldLayout">
        <pc:chgData name="linhmx" userId="c1fc7825-eae9-448b-ba73-d94bf9c012d0" providerId="ADAL" clId="{540A2C57-DB7E-4669-89C8-BEC40E8934D3}" dt="2021-06-19T01:31:15.850" v="3524" actId="47"/>
        <pc:sldMasterMkLst>
          <pc:docMk/>
          <pc:sldMasterMk cId="853405097" sldId="2147483648"/>
        </pc:sldMasterMkLst>
        <pc:sldLayoutChg chg="del">
          <pc:chgData name="linhmx" userId="c1fc7825-eae9-448b-ba73-d94bf9c012d0" providerId="ADAL" clId="{540A2C57-DB7E-4669-89C8-BEC40E8934D3}" dt="2021-06-19T01:31:15.850" v="3524" actId="47"/>
          <pc:sldLayoutMkLst>
            <pc:docMk/>
            <pc:sldMasterMk cId="853405097" sldId="2147483648"/>
            <pc:sldLayoutMk cId="4171905561" sldId="2147483660"/>
          </pc:sldLayoutMkLst>
        </pc:sldLayoutChg>
      </pc:sldMasterChg>
      <pc:sldMasterChg chg="delSldLayout">
        <pc:chgData name="linhmx" userId="c1fc7825-eae9-448b-ba73-d94bf9c012d0" providerId="ADAL" clId="{540A2C57-DB7E-4669-89C8-BEC40E8934D3}" dt="2021-06-19T01:32:17.243" v="3540" actId="47"/>
        <pc:sldMasterMkLst>
          <pc:docMk/>
          <pc:sldMasterMk cId="2779925618" sldId="2147483661"/>
        </pc:sldMasterMkLst>
        <pc:sldLayoutChg chg="del">
          <pc:chgData name="linhmx" userId="c1fc7825-eae9-448b-ba73-d94bf9c012d0" providerId="ADAL" clId="{540A2C57-DB7E-4669-89C8-BEC40E8934D3}" dt="2021-06-19T01:32:17.243" v="3540" actId="47"/>
          <pc:sldLayoutMkLst>
            <pc:docMk/>
            <pc:sldMasterMk cId="2779925618" sldId="2147483661"/>
            <pc:sldLayoutMk cId="555886313"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D687C-CB8F-4F39-9791-5154616346A1}" type="datetimeFigureOut">
              <a:rPr lang="en-US" smtClean="0"/>
              <a:t>22/9/2025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E754-0CA2-404E-B27B-3264648DE642}" type="slidenum">
              <a:rPr lang="en-US" smtClean="0"/>
              <a:t>‹#›</a:t>
            </a:fld>
            <a:endParaRPr lang="en-US"/>
          </a:p>
        </p:txBody>
      </p:sp>
    </p:spTree>
    <p:extLst>
      <p:ext uri="{BB962C8B-B14F-4D97-AF65-F5344CB8AC3E}">
        <p14:creationId xmlns:p14="http://schemas.microsoft.com/office/powerpoint/2010/main" val="2763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137488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585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860141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E196-D173-4EAB-BE8A-F51C5DC084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3E3BA8-2D53-4476-A333-027D5C713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99156B-0705-4560-9FFE-DD4B4B15FE0A}"/>
              </a:ext>
            </a:extLst>
          </p:cNvPr>
          <p:cNvSpPr>
            <a:spLocks noGrp="1"/>
          </p:cNvSpPr>
          <p:nvPr>
            <p:ph type="dt" sz="half" idx="10"/>
          </p:nvPr>
        </p:nvSpPr>
        <p:spPr/>
        <p:txBody>
          <a:bodyPr/>
          <a:lstStyle/>
          <a:p>
            <a:fld id="{AE99BF91-CBAF-4138-BA50-0ECA45BADFAC}" type="datetimeFigureOut">
              <a:rPr lang="en-US" smtClean="0"/>
              <a:t>22/9/2025</a:t>
            </a:fld>
            <a:endParaRPr lang="en-US"/>
          </a:p>
        </p:txBody>
      </p:sp>
      <p:sp>
        <p:nvSpPr>
          <p:cNvPr id="5" name="Footer Placeholder 4">
            <a:extLst>
              <a:ext uri="{FF2B5EF4-FFF2-40B4-BE49-F238E27FC236}">
                <a16:creationId xmlns:a16="http://schemas.microsoft.com/office/drawing/2014/main" id="{40719EAC-33F6-42FB-925C-34CFB7236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1145D-CDA5-4DF1-82D0-84028A8D77B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42437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E7E9F-80AC-4DB3-A0E6-129C95BAAD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51B1DB-6FB6-4386-8683-37E8043F4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CE9FC-47E2-48A7-848A-9064F2A091AF}"/>
              </a:ext>
            </a:extLst>
          </p:cNvPr>
          <p:cNvSpPr>
            <a:spLocks noGrp="1"/>
          </p:cNvSpPr>
          <p:nvPr>
            <p:ph type="dt" sz="half" idx="10"/>
          </p:nvPr>
        </p:nvSpPr>
        <p:spPr/>
        <p:txBody>
          <a:bodyPr/>
          <a:lstStyle/>
          <a:p>
            <a:fld id="{AE99BF91-CBAF-4138-BA50-0ECA45BADFAC}" type="datetimeFigureOut">
              <a:rPr lang="en-US" smtClean="0"/>
              <a:t>22/9/2025</a:t>
            </a:fld>
            <a:endParaRPr lang="en-US"/>
          </a:p>
        </p:txBody>
      </p:sp>
      <p:sp>
        <p:nvSpPr>
          <p:cNvPr id="5" name="Footer Placeholder 4">
            <a:extLst>
              <a:ext uri="{FF2B5EF4-FFF2-40B4-BE49-F238E27FC236}">
                <a16:creationId xmlns:a16="http://schemas.microsoft.com/office/drawing/2014/main" id="{2AB80C81-F4DA-4E50-8E41-4023418CF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E700-E7A5-457C-B785-DFFCDD9D97F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18034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288DDC-3F58-459B-B406-9A137C122E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22303-9AA2-420B-8F92-FB5017757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471F4-E7EC-4D85-8FFA-F6EE4BCECE66}"/>
              </a:ext>
            </a:extLst>
          </p:cNvPr>
          <p:cNvSpPr>
            <a:spLocks noGrp="1"/>
          </p:cNvSpPr>
          <p:nvPr>
            <p:ph type="dt" sz="half" idx="10"/>
          </p:nvPr>
        </p:nvSpPr>
        <p:spPr/>
        <p:txBody>
          <a:bodyPr/>
          <a:lstStyle/>
          <a:p>
            <a:fld id="{AE99BF91-CBAF-4138-BA50-0ECA45BADFAC}" type="datetimeFigureOut">
              <a:rPr lang="en-US" smtClean="0"/>
              <a:t>22/9/2025</a:t>
            </a:fld>
            <a:endParaRPr lang="en-US"/>
          </a:p>
        </p:txBody>
      </p:sp>
      <p:sp>
        <p:nvSpPr>
          <p:cNvPr id="5" name="Footer Placeholder 4">
            <a:extLst>
              <a:ext uri="{FF2B5EF4-FFF2-40B4-BE49-F238E27FC236}">
                <a16:creationId xmlns:a16="http://schemas.microsoft.com/office/drawing/2014/main" id="{EE0491F6-964F-4115-9CAC-C0135F7F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8C379-FFD0-4D5D-A408-32004776C1B6}"/>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54467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F53DE9-0253-4820-972D-2F5369CFB06D}"/>
              </a:ext>
            </a:extLst>
          </p:cNvPr>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F925FA-B5D4-4B3A-8537-E5FC94B75C67}"/>
              </a:ext>
            </a:extLst>
          </p:cNvPr>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531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176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73540480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22/9/2025</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95275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556D-11DB-4019-9411-41B25D5B50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A97F9F-1D8B-49AC-A3AD-A6F61F8B2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AAD775-9B4F-45A7-8D7A-75C26A4829EB}"/>
              </a:ext>
            </a:extLst>
          </p:cNvPr>
          <p:cNvSpPr>
            <a:spLocks noGrp="1"/>
          </p:cNvSpPr>
          <p:nvPr>
            <p:ph type="dt" sz="half" idx="10"/>
          </p:nvPr>
        </p:nvSpPr>
        <p:spPr/>
        <p:txBody>
          <a:bodyPr/>
          <a:lstStyle/>
          <a:p>
            <a:fld id="{AE99BF91-CBAF-4138-BA50-0ECA45BADFAC}" type="datetimeFigureOut">
              <a:rPr lang="en-US" smtClean="0"/>
              <a:t>22/9/2025</a:t>
            </a:fld>
            <a:endParaRPr lang="en-US"/>
          </a:p>
        </p:txBody>
      </p:sp>
      <p:sp>
        <p:nvSpPr>
          <p:cNvPr id="5" name="Footer Placeholder 4">
            <a:extLst>
              <a:ext uri="{FF2B5EF4-FFF2-40B4-BE49-F238E27FC236}">
                <a16:creationId xmlns:a16="http://schemas.microsoft.com/office/drawing/2014/main" id="{C42B91D5-2D4D-486D-B48C-03A7EBC73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6124F-AE15-4422-8BFE-A9CE30B0F335}"/>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491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8494-D402-4023-8F78-EE96ABDC4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C7A67-3552-47F0-889A-9E378F135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F6BE0E-84D4-408D-84E9-72319726D3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D1427C-533F-473C-8A3F-E235550B1B1D}"/>
              </a:ext>
            </a:extLst>
          </p:cNvPr>
          <p:cNvSpPr>
            <a:spLocks noGrp="1"/>
          </p:cNvSpPr>
          <p:nvPr>
            <p:ph type="dt" sz="half" idx="10"/>
          </p:nvPr>
        </p:nvSpPr>
        <p:spPr/>
        <p:txBody>
          <a:bodyPr/>
          <a:lstStyle/>
          <a:p>
            <a:fld id="{AE99BF91-CBAF-4138-BA50-0ECA45BADFAC}" type="datetimeFigureOut">
              <a:rPr lang="en-US" smtClean="0"/>
              <a:t>22/9/2025</a:t>
            </a:fld>
            <a:endParaRPr lang="en-US"/>
          </a:p>
        </p:txBody>
      </p:sp>
      <p:sp>
        <p:nvSpPr>
          <p:cNvPr id="6" name="Footer Placeholder 5">
            <a:extLst>
              <a:ext uri="{FF2B5EF4-FFF2-40B4-BE49-F238E27FC236}">
                <a16:creationId xmlns:a16="http://schemas.microsoft.com/office/drawing/2014/main" id="{CCEC81D9-7EC8-4D08-A8DF-E4E19113C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A0120-1193-4B63-ABFC-8D1C92607ED0}"/>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45334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2BE4-F1F1-4D14-B69D-FE73DE20BB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B824FB-7F13-4ABF-9BB6-3711B285F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813485-4A05-4763-B199-24C22CD41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26B97D-7B04-4B37-A755-DE4826DAD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B3F025-F791-4F91-95C6-B7AAE8E732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77A62-C091-429B-AA74-3FD08F54BE77}"/>
              </a:ext>
            </a:extLst>
          </p:cNvPr>
          <p:cNvSpPr>
            <a:spLocks noGrp="1"/>
          </p:cNvSpPr>
          <p:nvPr>
            <p:ph type="dt" sz="half" idx="10"/>
          </p:nvPr>
        </p:nvSpPr>
        <p:spPr/>
        <p:txBody>
          <a:bodyPr/>
          <a:lstStyle/>
          <a:p>
            <a:fld id="{AE99BF91-CBAF-4138-BA50-0ECA45BADFAC}" type="datetimeFigureOut">
              <a:rPr lang="en-US" smtClean="0"/>
              <a:t>22/9/2025</a:t>
            </a:fld>
            <a:endParaRPr lang="en-US"/>
          </a:p>
        </p:txBody>
      </p:sp>
      <p:sp>
        <p:nvSpPr>
          <p:cNvPr id="8" name="Footer Placeholder 7">
            <a:extLst>
              <a:ext uri="{FF2B5EF4-FFF2-40B4-BE49-F238E27FC236}">
                <a16:creationId xmlns:a16="http://schemas.microsoft.com/office/drawing/2014/main" id="{979E4B4E-B890-4AE3-BC2E-0B55C792FC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7B45A8-78F2-49BF-9CAA-C734761897B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61380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8956-0339-4A8D-8E25-78616B782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743B02-1832-4BD2-B799-AB52875F2348}"/>
              </a:ext>
            </a:extLst>
          </p:cNvPr>
          <p:cNvSpPr>
            <a:spLocks noGrp="1"/>
          </p:cNvSpPr>
          <p:nvPr>
            <p:ph type="dt" sz="half" idx="10"/>
          </p:nvPr>
        </p:nvSpPr>
        <p:spPr/>
        <p:txBody>
          <a:bodyPr/>
          <a:lstStyle/>
          <a:p>
            <a:fld id="{AE99BF91-CBAF-4138-BA50-0ECA45BADFAC}" type="datetimeFigureOut">
              <a:rPr lang="en-US" smtClean="0"/>
              <a:t>22/9/2025</a:t>
            </a:fld>
            <a:endParaRPr lang="en-US"/>
          </a:p>
        </p:txBody>
      </p:sp>
      <p:sp>
        <p:nvSpPr>
          <p:cNvPr id="4" name="Footer Placeholder 3">
            <a:extLst>
              <a:ext uri="{FF2B5EF4-FFF2-40B4-BE49-F238E27FC236}">
                <a16:creationId xmlns:a16="http://schemas.microsoft.com/office/drawing/2014/main" id="{D50FC0B5-B7CB-4852-B5A9-AC3BD768CE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216CF4-8376-4995-A5A1-BEF626DAD95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1117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22/9/2025</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72596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4837-4C16-4FAE-B787-CF9320A34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A383BA-7580-476A-9BA2-E7207BA2D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5605E6-1D9F-4D9B-9BC2-86EDBD4D6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7E6E37-92C8-4BED-AB2F-951B5403D070}"/>
              </a:ext>
            </a:extLst>
          </p:cNvPr>
          <p:cNvSpPr>
            <a:spLocks noGrp="1"/>
          </p:cNvSpPr>
          <p:nvPr>
            <p:ph type="dt" sz="half" idx="10"/>
          </p:nvPr>
        </p:nvSpPr>
        <p:spPr/>
        <p:txBody>
          <a:bodyPr/>
          <a:lstStyle/>
          <a:p>
            <a:fld id="{AE99BF91-CBAF-4138-BA50-0ECA45BADFAC}" type="datetimeFigureOut">
              <a:rPr lang="en-US" smtClean="0"/>
              <a:t>22/9/2025</a:t>
            </a:fld>
            <a:endParaRPr lang="en-US"/>
          </a:p>
        </p:txBody>
      </p:sp>
      <p:sp>
        <p:nvSpPr>
          <p:cNvPr id="6" name="Footer Placeholder 5">
            <a:extLst>
              <a:ext uri="{FF2B5EF4-FFF2-40B4-BE49-F238E27FC236}">
                <a16:creationId xmlns:a16="http://schemas.microsoft.com/office/drawing/2014/main" id="{3B37EF0F-0ED1-4610-8903-E565C8D43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63B89D-C632-440B-B333-7846B05AE87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0777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7E60-B0A8-4824-A8BA-ED48C3744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4ACF72-417E-4591-A359-CFBEB6354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95ABBF-88BE-49B1-BBC2-B58BE9D4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FB616C-F6E2-40FA-8631-B10886692BDC}"/>
              </a:ext>
            </a:extLst>
          </p:cNvPr>
          <p:cNvSpPr>
            <a:spLocks noGrp="1"/>
          </p:cNvSpPr>
          <p:nvPr>
            <p:ph type="dt" sz="half" idx="10"/>
          </p:nvPr>
        </p:nvSpPr>
        <p:spPr/>
        <p:txBody>
          <a:bodyPr/>
          <a:lstStyle/>
          <a:p>
            <a:fld id="{AE99BF91-CBAF-4138-BA50-0ECA45BADFAC}" type="datetimeFigureOut">
              <a:rPr lang="en-US" smtClean="0"/>
              <a:t>22/9/2025</a:t>
            </a:fld>
            <a:endParaRPr lang="en-US"/>
          </a:p>
        </p:txBody>
      </p:sp>
      <p:sp>
        <p:nvSpPr>
          <p:cNvPr id="6" name="Footer Placeholder 5">
            <a:extLst>
              <a:ext uri="{FF2B5EF4-FFF2-40B4-BE49-F238E27FC236}">
                <a16:creationId xmlns:a16="http://schemas.microsoft.com/office/drawing/2014/main" id="{BD2D30F6-4140-47FC-B6CF-3D6C3A669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D7912-2468-4954-B638-3DA7DB10B8E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7683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45DF9A-D7DF-467E-9675-E0AD6D00D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220102-CCD9-451C-9714-2DFE23CA5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A620D-FDE4-44D1-990F-4CF82133FC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9BF91-CBAF-4138-BA50-0ECA45BADFAC}" type="datetimeFigureOut">
              <a:rPr lang="en-US" smtClean="0"/>
              <a:t>22/9/2025</a:t>
            </a:fld>
            <a:endParaRPr lang="en-US"/>
          </a:p>
        </p:txBody>
      </p:sp>
      <p:sp>
        <p:nvSpPr>
          <p:cNvPr id="5" name="Footer Placeholder 4">
            <a:extLst>
              <a:ext uri="{FF2B5EF4-FFF2-40B4-BE49-F238E27FC236}">
                <a16:creationId xmlns:a16="http://schemas.microsoft.com/office/drawing/2014/main" id="{7A80BA91-D4A9-4D21-B934-AD35D3849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1D39C1-82C2-40C6-9A8E-95E0205C7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6D1DE-7B50-410B-A29F-8022C275BD12}" type="slidenum">
              <a:rPr lang="en-US" smtClean="0"/>
              <a:t>‹#›</a:t>
            </a:fld>
            <a:endParaRPr lang="en-US"/>
          </a:p>
        </p:txBody>
      </p:sp>
    </p:spTree>
    <p:extLst>
      <p:ext uri="{BB962C8B-B14F-4D97-AF65-F5344CB8AC3E}">
        <p14:creationId xmlns:p14="http://schemas.microsoft.com/office/powerpoint/2010/main" val="85340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8" r:id="rId13"/>
    <p:sldLayoutId id="214748367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03AD1A-6F61-4738-AB38-FFB5BF62F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15" name="18">
            <a:extLst>
              <a:ext uri="{FF2B5EF4-FFF2-40B4-BE49-F238E27FC236}">
                <a16:creationId xmlns:a16="http://schemas.microsoft.com/office/drawing/2014/main" id="{84E0EB1E-CC1F-4B09-8338-D305427AF817}"/>
              </a:ext>
            </a:extLst>
          </p:cNvPr>
          <p:cNvSpPr>
            <a:spLocks noChangeArrowheads="1"/>
          </p:cNvSpPr>
          <p:nvPr>
            <p:custDataLst>
              <p:tags r:id="rId1"/>
            </p:custDataLst>
          </p:nvPr>
        </p:nvSpPr>
        <p:spPr bwMode="auto">
          <a:xfrm>
            <a:off x="1609859" y="1246503"/>
            <a:ext cx="8937937" cy="13538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798" b="1" dirty="0" err="1">
                <a:solidFill>
                  <a:schemeClr val="accent6">
                    <a:lumMod val="50000"/>
                  </a:schemeClr>
                </a:solidFill>
                <a:latin typeface="Times New Roman" pitchFamily="18" charset="0"/>
                <a:ea typeface="Arial-Rounded" panose="020B0500000000000000" pitchFamily="34" charset="0"/>
                <a:cs typeface="Times New Roman" pitchFamily="18" charset="0"/>
              </a:rPr>
              <a:t>TIẾNG</a:t>
            </a:r>
            <a:r>
              <a:rPr lang="en-US" altLang="zh-CN" sz="8798" b="1" dirty="0">
                <a:solidFill>
                  <a:schemeClr val="accent6">
                    <a:lumMod val="50000"/>
                  </a:schemeClr>
                </a:solidFill>
                <a:latin typeface="Times New Roman" pitchFamily="18" charset="0"/>
                <a:ea typeface="Arial-Rounded" panose="020B0500000000000000" pitchFamily="34" charset="0"/>
                <a:cs typeface="Times New Roman" pitchFamily="18" charset="0"/>
              </a:rPr>
              <a:t> </a:t>
            </a:r>
            <a:r>
              <a:rPr lang="en-US" altLang="zh-CN" sz="8798" b="1" dirty="0" err="1">
                <a:solidFill>
                  <a:schemeClr val="accent6">
                    <a:lumMod val="50000"/>
                  </a:schemeClr>
                </a:solidFill>
                <a:latin typeface="Times New Roman" pitchFamily="18" charset="0"/>
                <a:ea typeface="Arial-Rounded" panose="020B0500000000000000" pitchFamily="34" charset="0"/>
                <a:cs typeface="Times New Roman" pitchFamily="18" charset="0"/>
              </a:rPr>
              <a:t>VIỆT</a:t>
            </a:r>
            <a:endParaRPr lang="en-US" altLang="zh-CN" sz="8798" b="1" dirty="0">
              <a:solidFill>
                <a:schemeClr val="accent6">
                  <a:lumMod val="50000"/>
                </a:schemeClr>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608777086"/>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75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50000">
                                          <p:cBhvr additive="base">
                                            <p:cTn id="11"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04072" y="2728265"/>
            <a:ext cx="7818554" cy="440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4577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03AD1A-6F61-4738-AB38-FFB5BF62F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15" name="18">
            <a:extLst>
              <a:ext uri="{FF2B5EF4-FFF2-40B4-BE49-F238E27FC236}">
                <a16:creationId xmlns:a16="http://schemas.microsoft.com/office/drawing/2014/main" id="{84E0EB1E-CC1F-4B09-8338-D305427AF817}"/>
              </a:ext>
            </a:extLst>
          </p:cNvPr>
          <p:cNvSpPr>
            <a:spLocks noChangeArrowheads="1"/>
          </p:cNvSpPr>
          <p:nvPr>
            <p:custDataLst>
              <p:tags r:id="rId1"/>
            </p:custDataLst>
          </p:nvPr>
        </p:nvSpPr>
        <p:spPr bwMode="auto">
          <a:xfrm>
            <a:off x="2986528" y="1246503"/>
            <a:ext cx="6218944" cy="13538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798"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TIẾT</a:t>
            </a:r>
            <a:r>
              <a:rPr lang="en-US" altLang="zh-CN" sz="8798"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5</a:t>
            </a:r>
          </a:p>
        </p:txBody>
      </p:sp>
    </p:spTree>
    <p:extLst>
      <p:ext uri="{BB962C8B-B14F-4D97-AF65-F5344CB8AC3E}">
        <p14:creationId xmlns:p14="http://schemas.microsoft.com/office/powerpoint/2010/main" val="1131895356"/>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75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50000">
                                          <p:cBhvr additive="base">
                                            <p:cTn id="11"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par>
                                    <p:cTn id="7" presetID="16" presetClass="entr" presetSubtype="2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inVertical)">
                                          <p:cBhvr>
                                            <p:cTn id="9" dur="750"/>
                                            <p:tgtEl>
                                              <p:spTgt spid="5"/>
                                            </p:tgtEl>
                                          </p:cBhvr>
                                        </p:animEffect>
                                      </p:childTnLst>
                                    </p:cTn>
                                  </p:par>
                                </p:childTnLst>
                              </p:cTn>
                            </p:par>
                            <p:par>
                              <p:cTn id="10" fill="hold">
                                <p:stCondLst>
                                  <p:cond delay="750"/>
                                </p:stCondLst>
                                <p:childTnLst>
                                  <p:par>
                                    <p:cTn id="11" presetID="2"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14" presetClass="entr" presetSubtype="1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30" repeatCount="indefinite" fill="remove" display="0">
                      <p:stCondLst>
                        <p:cond delay="indefinite"/>
                      </p:stCondLst>
                      <p:endCondLst>
                        <p:cond evt="onStopAudio" delay="0">
                          <p:tgtEl>
                            <p:sldTgt/>
                          </p:tgtEl>
                        </p:cond>
                      </p:endCondLst>
                    </p:cTn>
                    <p:tgtEl>
                      <p:spTgt spid="12"/>
                    </p:tgtEl>
                  </p:cMediaNode>
                </p:audio>
              </p:childTnLst>
            </p:cTn>
          </p:par>
        </p:tnLst>
        <p:bldLst>
          <p:bldP spid="15" grpId="0"/>
          <p:bldP spid="20" grpId="0"/>
          <p:bldP spid="22" grpId="0" animBg="1"/>
          <p:bldP spid="23"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DB0C-1F2E-4168-9363-F7784664FB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FD84DD-1751-415A-B2EF-CDE75707A8E2}"/>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71D2ECCB-54C7-41CA-A569-15F8FA3C1D37}"/>
              </a:ext>
            </a:extLst>
          </p:cNvPr>
          <p:cNvPicPr>
            <a:picLocks noChangeAspect="1"/>
          </p:cNvPicPr>
          <p:nvPr/>
        </p:nvPicPr>
        <p:blipFill>
          <a:blip r:embed="rId2"/>
          <a:stretch>
            <a:fillRect/>
          </a:stretch>
        </p:blipFill>
        <p:spPr>
          <a:xfrm>
            <a:off x="838200" y="365125"/>
            <a:ext cx="10675088" cy="5730875"/>
          </a:xfrm>
          <a:prstGeom prst="rect">
            <a:avLst/>
          </a:prstGeom>
        </p:spPr>
      </p:pic>
      <p:sp>
        <p:nvSpPr>
          <p:cNvPr id="6" name="Speech Bubble: Oval 5">
            <a:extLst>
              <a:ext uri="{FF2B5EF4-FFF2-40B4-BE49-F238E27FC236}">
                <a16:creationId xmlns:a16="http://schemas.microsoft.com/office/drawing/2014/main" id="{F505ED4A-FFBB-4642-A99B-DEEF34718D26}"/>
              </a:ext>
            </a:extLst>
          </p:cNvPr>
          <p:cNvSpPr/>
          <p:nvPr/>
        </p:nvSpPr>
        <p:spPr>
          <a:xfrm>
            <a:off x="106326" y="1201479"/>
            <a:ext cx="2530548" cy="142476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Rounded" panose="020B0500000000000000" pitchFamily="34" charset="0"/>
                <a:ea typeface="Arial-Rounded" panose="020B0500000000000000" pitchFamily="34" charset="0"/>
                <a:cs typeface="Arial-Rounded" panose="020B0500000000000000" pitchFamily="34" charset="0"/>
              </a:rPr>
              <a:t>1.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gì</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7" name="Rectangle: Rounded Corners 6">
            <a:extLst>
              <a:ext uri="{FF2B5EF4-FFF2-40B4-BE49-F238E27FC236}">
                <a16:creationId xmlns:a16="http://schemas.microsoft.com/office/drawing/2014/main" id="{4AF5D94B-560D-4354-B3A5-512AD573DE1C}"/>
              </a:ext>
            </a:extLst>
          </p:cNvPr>
          <p:cNvSpPr/>
          <p:nvPr/>
        </p:nvSpPr>
        <p:spPr>
          <a:xfrm>
            <a:off x="4184964" y="2770907"/>
            <a:ext cx="2300066" cy="467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Thức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dậy</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Rounded Corners 7">
            <a:extLst>
              <a:ext uri="{FF2B5EF4-FFF2-40B4-BE49-F238E27FC236}">
                <a16:creationId xmlns:a16="http://schemas.microsoft.com/office/drawing/2014/main" id="{40E79545-DBFE-4269-A6F3-D73F1F2B3129}"/>
              </a:ext>
            </a:extLst>
          </p:cNvPr>
          <p:cNvSpPr/>
          <p:nvPr/>
        </p:nvSpPr>
        <p:spPr>
          <a:xfrm>
            <a:off x="8051869" y="2770907"/>
            <a:ext cx="1864242" cy="467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Đánh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răng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5FB982EA-5FFF-45FF-84A5-34986A5EDBEB}"/>
              </a:ext>
            </a:extLst>
          </p:cNvPr>
          <p:cNvSpPr/>
          <p:nvPr/>
        </p:nvSpPr>
        <p:spPr>
          <a:xfrm>
            <a:off x="4678326" y="5164617"/>
            <a:ext cx="1864242" cy="467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sáng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D7C29557-1A4E-48A6-8BC2-F20A61A6C5B3}"/>
              </a:ext>
            </a:extLst>
          </p:cNvPr>
          <p:cNvSpPr/>
          <p:nvPr/>
        </p:nvSpPr>
        <p:spPr>
          <a:xfrm>
            <a:off x="8194269" y="5221416"/>
            <a:ext cx="1864242" cy="467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học</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Content Placeholder 2">
            <a:extLst>
              <a:ext uri="{FF2B5EF4-FFF2-40B4-BE49-F238E27FC236}">
                <a16:creationId xmlns:a16="http://schemas.microsoft.com/office/drawing/2014/main" id="{3DFFAF89-BD41-40D2-87C3-9C22C43D7678}"/>
              </a:ext>
            </a:extLst>
          </p:cNvPr>
          <p:cNvSpPr txBox="1">
            <a:spLocks/>
          </p:cNvSpPr>
          <p:nvPr/>
        </p:nvSpPr>
        <p:spPr>
          <a:xfrm>
            <a:off x="997688" y="384351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Speech Bubble: Oval 11">
            <a:extLst>
              <a:ext uri="{FF2B5EF4-FFF2-40B4-BE49-F238E27FC236}">
                <a16:creationId xmlns:a16="http://schemas.microsoft.com/office/drawing/2014/main" id="{DB6664F4-2FF9-4FE5-ADD2-4C780E9F7B96}"/>
              </a:ext>
            </a:extLst>
          </p:cNvPr>
          <p:cNvSpPr/>
          <p:nvPr/>
        </p:nvSpPr>
        <p:spPr>
          <a:xfrm>
            <a:off x="265813" y="3083442"/>
            <a:ext cx="3487479" cy="156068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Rounded" panose="020B0500000000000000" pitchFamily="34" charset="0"/>
                <a:ea typeface="Arial-Rounded" panose="020B0500000000000000" pitchFamily="34" charset="0"/>
                <a:cs typeface="Arial-Rounded" panose="020B0500000000000000" pitchFamily="34" charset="0"/>
              </a:rPr>
              <a:t>2.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thời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gian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nào</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Speech Bubble: Oval 12">
            <a:extLst>
              <a:ext uri="{FF2B5EF4-FFF2-40B4-BE49-F238E27FC236}">
                <a16:creationId xmlns:a16="http://schemas.microsoft.com/office/drawing/2014/main" id="{A2BE3D5C-BB09-4D3A-8812-24DFA4418AC4}"/>
              </a:ext>
            </a:extLst>
          </p:cNvPr>
          <p:cNvSpPr/>
          <p:nvPr/>
        </p:nvSpPr>
        <p:spPr>
          <a:xfrm>
            <a:off x="265813" y="4779068"/>
            <a:ext cx="3487479" cy="142476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Rounded" panose="020B0500000000000000" pitchFamily="34" charset="0"/>
                <a:ea typeface="Arial-Rounded" panose="020B0500000000000000" pitchFamily="34" charset="0"/>
                <a:cs typeface="Arial-Rounded" panose="020B0500000000000000" pitchFamily="34" charset="0"/>
              </a:rPr>
              <a:t>3.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Trước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học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em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gì</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64431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33845" cy="5790976"/>
          </a:xfrm>
        </p:spPr>
        <p:txBody>
          <a:bodyPr>
            <a:normAutofit/>
          </a:bodyPr>
          <a:lstStyle/>
          <a:p>
            <a:r>
              <a:rPr lang="vi-VN" sz="5400"/>
              <a:t>	Sáng ra, em thức dậy khoảng sáu giờ. Em bước ra sân tập mấy động tác thể dục. Sau đó, em đánh răng, rửa mặt. Cũng vừa lúc mẹ dọn bữa sáng lên. Em cùng mọi người ngồi vào bàn ăn sáng. Ăn sáng xong,mẹ đưa em đến trường.</a:t>
            </a:r>
          </a:p>
        </p:txBody>
      </p:sp>
    </p:spTree>
    <p:extLst>
      <p:ext uri="{BB962C8B-B14F-4D97-AF65-F5344CB8AC3E}">
        <p14:creationId xmlns:p14="http://schemas.microsoft.com/office/powerpoint/2010/main" val="30530258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TotalTime>
  <Words>113</Words>
  <Application>Microsoft Office PowerPoint</Application>
  <PresentationFormat>Widescreen</PresentationFormat>
  <Paragraphs>14</Paragraphs>
  <Slides>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Arial-Rounded</vt:lpstr>
      <vt:lpstr>Calibri</vt:lpstr>
      <vt:lpstr>Calibri Light</vt:lpstr>
      <vt:lpstr>Times New Roman</vt:lpstr>
      <vt:lpstr>Office Theme</vt:lpstr>
      <vt:lpstr>PowerPoint Presentation</vt:lpstr>
      <vt:lpstr>PowerPoint Presentation</vt:lpstr>
      <vt:lpstr>PowerPoint Presentation</vt:lpstr>
      <vt:lpstr>PowerPoint Presentation</vt:lpstr>
      <vt:lpstr> Sáng ra, em thức dậy khoảng sáu giờ. Em bước ra sân tập mấy động tác thể dục. Sau đó, em đánh răng, rửa mặt. Cũng vừa lúc mẹ dọn bữa sáng lên. Em cùng mọi người ngồi vào bàn ăn sáng. Ăn sáng xong,mẹ đưa em đến trường.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Tô Thanh Tâm</cp:lastModifiedBy>
  <cp:revision>66</cp:revision>
  <dcterms:created xsi:type="dcterms:W3CDTF">2021-06-18T23:20:35Z</dcterms:created>
  <dcterms:modified xsi:type="dcterms:W3CDTF">2025-09-22T13:12:51Z</dcterms:modified>
</cp:coreProperties>
</file>