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8" r:id="rId2"/>
    <p:sldId id="364" r:id="rId3"/>
    <p:sldId id="390" r:id="rId4"/>
    <p:sldId id="39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A06"/>
    <a:srgbClr val="FF6600"/>
    <a:srgbClr val="0D97FF"/>
    <a:srgbClr val="F1F474"/>
    <a:srgbClr val="A2D668"/>
    <a:srgbClr val="FFFFFF"/>
    <a:srgbClr val="E84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88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855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32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8" r:id="rId13"/>
    <p:sldLayoutId id="21474836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9859" y="1246503"/>
            <a:ext cx="8937937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endParaRPr lang="en-US" altLang="zh-CN" sz="8798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5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12465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1283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3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  <p:bldLst>
          <p:bldP spid="15" grpId="0"/>
          <p:bldP spid="20" grpId="0"/>
          <p:bldP spid="22" grpId="0" animBg="1"/>
          <p:bldP spid="2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057C10-998F-4C1A-B384-7D308D24E7AB}"/>
              </a:ext>
            </a:extLst>
          </p:cNvPr>
          <p:cNvSpPr txBox="1"/>
          <p:nvPr/>
        </p:nvSpPr>
        <p:spPr>
          <a:xfrm>
            <a:off x="1042964" y="1327745"/>
            <a:ext cx="10889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BEF72-2BDC-4C1F-9C11-0FCCCFC25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651"/>
            <a:ext cx="2613888" cy="778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1B60EF-C3BC-41A2-92CC-42CB6CAA0DF7}"/>
              </a:ext>
            </a:extLst>
          </p:cNvPr>
          <p:cNvSpPr txBox="1"/>
          <p:nvPr/>
        </p:nvSpPr>
        <p:spPr>
          <a:xfrm>
            <a:off x="1042965" y="2064761"/>
            <a:ext cx="1010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E90369-4C67-43A9-AA77-72AAA2674559}"/>
              </a:ext>
            </a:extLst>
          </p:cNvPr>
          <p:cNvSpPr/>
          <p:nvPr/>
        </p:nvSpPr>
        <p:spPr>
          <a:xfrm>
            <a:off x="4089867" y="2801777"/>
            <a:ext cx="5618013" cy="33094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(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Lãm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77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78</Words>
  <Application>Microsoft Office PowerPoint</Application>
  <PresentationFormat>Widescreen</PresentationFormat>
  <Paragraphs>15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Tô Thanh Tâm</cp:lastModifiedBy>
  <cp:revision>65</cp:revision>
  <dcterms:created xsi:type="dcterms:W3CDTF">2021-06-18T23:20:35Z</dcterms:created>
  <dcterms:modified xsi:type="dcterms:W3CDTF">2025-09-16T03:32:51Z</dcterms:modified>
</cp:coreProperties>
</file>