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65" r:id="rId4"/>
    <p:sldId id="267" r:id="rId5"/>
    <p:sldId id="282" r:id="rId6"/>
    <p:sldId id="283" r:id="rId7"/>
    <p:sldId id="285" r:id="rId8"/>
    <p:sldId id="271" r:id="rId9"/>
    <p:sldId id="270" r:id="rId10"/>
    <p:sldId id="548" r:id="rId11"/>
    <p:sldId id="280" r:id="rId12"/>
    <p:sldId id="28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25/9/2025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3: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Luyện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tay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cho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khéo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1947556" y="908685"/>
            <a:ext cx="767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Chủ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đề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Khám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phá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bản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thân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Cùng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bố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mẹ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chơi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trò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chiếu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bóng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336B9-1252-4D76-8A81-8DD9FC69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4160"/>
            <a:ext cx="10495279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9697" y="4479167"/>
            <a:ext cx="525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7030A0"/>
                </a:solidFill>
              </a:rPr>
              <a:t>Khởi</a:t>
            </a:r>
            <a:r>
              <a:rPr lang="en-US" sz="8800" b="1" dirty="0">
                <a:solidFill>
                  <a:srgbClr val="7030A0"/>
                </a:solidFill>
              </a:rPr>
              <a:t> </a:t>
            </a:r>
            <a:r>
              <a:rPr lang="en-US" sz="8800" b="1" dirty="0" err="1">
                <a:solidFill>
                  <a:srgbClr val="7030A0"/>
                </a:solidFill>
              </a:rPr>
              <a:t>động</a:t>
            </a:r>
            <a:endParaRPr lang="en-US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Trò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chơi</a:t>
            </a:r>
            <a:r>
              <a:rPr lang="en-US" sz="7200" b="1" dirty="0">
                <a:solidFill>
                  <a:srgbClr val="002060"/>
                </a:solidFill>
              </a:rPr>
              <a:t>: </a:t>
            </a:r>
            <a:r>
              <a:rPr lang="en-US" sz="7200" b="1" dirty="0" err="1">
                <a:solidFill>
                  <a:srgbClr val="002060"/>
                </a:solidFill>
              </a:rPr>
              <a:t>Bàn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tay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biết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nói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2536682" y="3429000"/>
            <a:ext cx="7977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Cả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lớp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cùng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đoán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xem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đôi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tay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có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thể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làm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những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trong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cuộc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sống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8B8D4-9E5C-4D03-8EB9-29C3E4E6E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4" y="296927"/>
            <a:ext cx="431482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9486E-A8D1-43CF-B76F-A79BA4A9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88" y="177864"/>
            <a:ext cx="5486400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EE52E-269A-4801-9230-1B238CD7D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34" y="3537496"/>
            <a:ext cx="4875342" cy="3184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077D-95AB-4F8F-9BF4-E00EBF288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31" y="3714749"/>
            <a:ext cx="5000817" cy="2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Bàn tay cũng biết nói vì nó có thể gửi đến những thông điệp thú vị, ý nghĩa nếu ta biết cách sử dụng chúng thật mềm mại,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 hoạt, khéo léo.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1058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802640" y="724263"/>
            <a:ext cx="10088880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 Thử tài khéo léo của đôi bàn tay.</a:t>
            </a:r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Làm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tranh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từ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cây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802640" y="2141375"/>
            <a:ext cx="9966959" cy="25752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Nguyên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liệu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cần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chuẩn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bị</a:t>
            </a:r>
            <a:r>
              <a:rPr lang="en-US" sz="4800" b="1" dirty="0">
                <a:solidFill>
                  <a:srgbClr val="002060"/>
                </a:solidFill>
              </a:rPr>
              <a:t>: </a:t>
            </a:r>
            <a:r>
              <a:rPr lang="en-US" sz="4800" b="1" dirty="0" err="1">
                <a:solidFill>
                  <a:srgbClr val="002060"/>
                </a:solidFill>
              </a:rPr>
              <a:t>Giấy</a:t>
            </a:r>
            <a:r>
              <a:rPr lang="en-US" sz="4800" b="1" dirty="0">
                <a:solidFill>
                  <a:srgbClr val="002060"/>
                </a:solidFill>
              </a:rPr>
              <a:t> A4, </a:t>
            </a:r>
            <a:r>
              <a:rPr lang="en-US" sz="4800" b="1" dirty="0" err="1">
                <a:solidFill>
                  <a:srgbClr val="002060"/>
                </a:solidFill>
              </a:rPr>
              <a:t>lá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cây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băng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dính</a:t>
            </a:r>
            <a:r>
              <a:rPr lang="en-US" sz="4800" b="1" dirty="0">
                <a:solidFill>
                  <a:srgbClr val="002060"/>
                </a:solidFill>
              </a:rPr>
              <a:t> 2 </a:t>
            </a:r>
            <a:r>
              <a:rPr lang="en-US" sz="4800" b="1" dirty="0" err="1">
                <a:solidFill>
                  <a:srgbClr val="002060"/>
                </a:solidFill>
              </a:rPr>
              <a:t>mặt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keo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dán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kéo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802640" y="2141375"/>
            <a:ext cx="9966959" cy="25752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Dọn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dẹp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sạch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sẽ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chỗ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ngồi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nhắc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nhở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bạn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khác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không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được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vứt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rác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bãi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210</Words>
  <Application>Microsoft Office PowerPoint</Application>
  <PresentationFormat>Widescreen</PresentationFormat>
  <Paragraphs>23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.VnAvant</vt:lpstr>
      <vt:lpstr>Arial</vt:lpstr>
      <vt:lpstr>Calibri</vt:lpstr>
      <vt:lpstr>Calibri Light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Tô Thanh Tâm</cp:lastModifiedBy>
  <cp:revision>28</cp:revision>
  <dcterms:created xsi:type="dcterms:W3CDTF">2021-06-07T06:59:14Z</dcterms:created>
  <dcterms:modified xsi:type="dcterms:W3CDTF">2025-09-25T08:02:56Z</dcterms:modified>
</cp:coreProperties>
</file>