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4"/>
  </p:notesMasterIdLst>
  <p:sldIdLst>
    <p:sldId id="274" r:id="rId4"/>
    <p:sldId id="256" r:id="rId5"/>
    <p:sldId id="277" r:id="rId6"/>
    <p:sldId id="262" r:id="rId7"/>
    <p:sldId id="276" r:id="rId8"/>
    <p:sldId id="278" r:id="rId9"/>
    <p:sldId id="280" r:id="rId10"/>
    <p:sldId id="279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34" autoAdjust="0"/>
  </p:normalViewPr>
  <p:slideViewPr>
    <p:cSldViewPr snapToGrid="0">
      <p:cViewPr>
        <p:scale>
          <a:sx n="70" d="100"/>
          <a:sy n="70" d="100"/>
        </p:scale>
        <p:origin x="-74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58D0-A1DA-434B-9BB4-FD0A9CF777C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BC3F9-61D6-4D94-AAD5-2332772EC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10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3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5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3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3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3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3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7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05/08/2024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52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429301" y="2686191"/>
            <a:ext cx="5650173" cy="1380842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997437" y="4876840"/>
            <a:ext cx="4507632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Loan 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9605433" y="4648200"/>
            <a:ext cx="2540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" y="609601"/>
            <a:ext cx="11442700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019801"/>
            <a:ext cx="9144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5608638"/>
            <a:ext cx="14224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6021389"/>
            <a:ext cx="9144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057900"/>
            <a:ext cx="22352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4724400"/>
            <a:ext cx="18288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400" y="5943601"/>
            <a:ext cx="9144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1200" y="5638801"/>
            <a:ext cx="9144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00" y="5562600"/>
            <a:ext cx="1672167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9808634" y="4572000"/>
            <a:ext cx="905933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0363200" y="381000"/>
            <a:ext cx="18288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721600" y="533400"/>
            <a:ext cx="33528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00" y="304801"/>
            <a:ext cx="16256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5791200" y="3200400"/>
            <a:ext cx="224366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8026400" y="2895601"/>
            <a:ext cx="2438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420101" y="1765300"/>
            <a:ext cx="12763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10928350" y="698501"/>
            <a:ext cx="1276350" cy="12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10966450" y="2413001"/>
            <a:ext cx="1200150" cy="12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6096001" y="1981200"/>
            <a:ext cx="2222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7912101" y="622300"/>
            <a:ext cx="12763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5410201" y="584200"/>
            <a:ext cx="12001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9550400" y="990600"/>
            <a:ext cx="149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416800" y="0"/>
            <a:ext cx="18288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422400" y="838200"/>
            <a:ext cx="100584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10653185" y="4648200"/>
            <a:ext cx="1187449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2133600" y="2255838"/>
            <a:ext cx="80264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20ff027d9dfb6d048cbae659e0290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9582" y="2415190"/>
            <a:ext cx="7789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Bài 16: Luyện tập chung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701368" y="1282700"/>
            <a:ext cx="5490633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52" cy="2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1318685" y="420688"/>
            <a:ext cx="2440516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382323" y="989278"/>
            <a:ext cx="1652588" cy="2417233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3350685" y="192088"/>
            <a:ext cx="2440516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4876800" y="1106488"/>
            <a:ext cx="2440517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5689600" y="2590801"/>
            <a:ext cx="2440517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5563923" y="3427678"/>
            <a:ext cx="1652588" cy="2417233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4163484" y="4265084"/>
            <a:ext cx="1651000" cy="2417233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131484" y="4265084"/>
            <a:ext cx="1651000" cy="2417233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77523" y="2360878"/>
            <a:ext cx="1652588" cy="2417233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586317" y="3426884"/>
            <a:ext cx="1651000" cy="2417233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2091397" y="1990335"/>
            <a:ext cx="37084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6776" y="703384"/>
            <a:ext cx="10775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Bài 1: Những hình nào là khối lập phương? Những hình nào là khối hộp chữ nhật?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118505429_1238614226488346_14171690154415819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437" y="1983545"/>
            <a:ext cx="10803988" cy="4094577"/>
          </a:xfrm>
          <a:prstGeom prst="rect">
            <a:avLst/>
          </a:prstGeom>
        </p:spPr>
      </p:pic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8302" y="900331"/>
            <a:ext cx="351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Bài 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8" name="Picture 17" descr="118362722_777629299651547_5751724246775916447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317" y="1603717"/>
            <a:ext cx="5189806" cy="47689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26068" y="2488166"/>
            <a:ext cx="637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a, Mặt trước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6903" y="3259998"/>
            <a:ext cx="673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Mặt bên phải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733" y="4041662"/>
            <a:ext cx="637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c, Mặt trên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3149600" y="0"/>
            <a:ext cx="93472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144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151" y="703384"/>
            <a:ext cx="116621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Câu nào đúng: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a, Hình bên phải có nhiều khối lập phương nhỏ hơn hình bên trái.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b, Hai hình có số khối lập phương nhỏ bằng nhau.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8" name="Picture 17" descr="117997145_2817207241843600_36041448464795186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114" y="3235568"/>
            <a:ext cx="10705514" cy="362243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151" y="703384"/>
            <a:ext cx="11662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Từ 8 khối lập phương nhỏ như nhau em hãy xếp thành một khối lập phương lớn.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6" name="Picture 15" descr="118475531_1249833928694501_107518281443688857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087" y="2337262"/>
            <a:ext cx="10449098" cy="414528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140</Words>
  <Application>Microsoft Office PowerPoint</Application>
  <PresentationFormat>Custom</PresentationFormat>
  <Paragraphs>19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</cp:lastModifiedBy>
  <cp:revision>15</cp:revision>
  <dcterms:created xsi:type="dcterms:W3CDTF">2020-08-06T10:15:00Z</dcterms:created>
  <dcterms:modified xsi:type="dcterms:W3CDTF">2024-08-05T14:24:26Z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