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0" r:id="rId3"/>
    <p:sldMasterId id="2147483683" r:id="rId4"/>
    <p:sldMasterId id="2147483688" r:id="rId5"/>
    <p:sldMasterId id="2147483703" r:id="rId6"/>
  </p:sldMasterIdLst>
  <p:notesMasterIdLst>
    <p:notesMasterId r:id="rId20"/>
  </p:notesMasterIdLst>
  <p:sldIdLst>
    <p:sldId id="297" r:id="rId7"/>
    <p:sldId id="284" r:id="rId8"/>
    <p:sldId id="256" r:id="rId9"/>
    <p:sldId id="280" r:id="rId10"/>
    <p:sldId id="288" r:id="rId11"/>
    <p:sldId id="301" r:id="rId12"/>
    <p:sldId id="260" r:id="rId13"/>
    <p:sldId id="302" r:id="rId14"/>
    <p:sldId id="303" r:id="rId15"/>
    <p:sldId id="306" r:id="rId16"/>
    <p:sldId id="304" r:id="rId17"/>
    <p:sldId id="305" r:id="rId18"/>
    <p:sldId id="29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-984" y="-312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ABFB-264E-4402-AF2B-88551CF9B05C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E45C-CBB5-4A0F-A1DA-BDC441FD11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6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pPr rtl="0"/>
              <a:t>13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9898893" y="1480855"/>
            <a:ext cx="354145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85375" y="-245841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359359" y="126579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8336996">
            <a:off x="5657518" y="-29632"/>
            <a:ext cx="622732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rot="3778801">
            <a:off x="10821410" y="5089841"/>
            <a:ext cx="773569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 rot="-2488733">
            <a:off x="8486723" y="32497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8822909" y="5711659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35200" y="1883133"/>
            <a:ext cx="61836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1164698" y="465468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7680016" y="212718"/>
            <a:ext cx="1295007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3741321">
            <a:off x="7687469" y="-122842"/>
            <a:ext cx="729815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-357271" y="1820665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441508" y="2734913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 rot="10592599">
            <a:off x="4122316" y="5939930"/>
            <a:ext cx="1453867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 rot="-7924870">
            <a:off x="453285" y="404390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 rot="-1232320">
            <a:off x="1210796" y="3882976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 rot="5969070">
            <a:off x="1301477" y="5810306"/>
            <a:ext cx="1100183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 rot="1319022">
            <a:off x="-153691" y="185769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2961165" y="-283199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 rot="-9290225">
            <a:off x="7423049" y="320277"/>
            <a:ext cx="1258563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 rot="831654">
            <a:off x="3809562" y="5545543"/>
            <a:ext cx="1587353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 rot="-1232584">
            <a:off x="1274925" y="410342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 rot="-2062504">
            <a:off x="665849" y="3776933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979117" y="536423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 rot="-7406387">
            <a:off x="1340105" y="5900505"/>
            <a:ext cx="813172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8615047" y="5878319"/>
            <a:ext cx="1271608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11000654" y="4774787"/>
            <a:ext cx="540673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5562993" y="-159103"/>
            <a:ext cx="78499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8533971" y="29095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10010305" y="1689576"/>
            <a:ext cx="455143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 rot="788424">
            <a:off x="10134621" y="1691156"/>
            <a:ext cx="29724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 rot="-3998065">
            <a:off x="9832527" y="1418068"/>
            <a:ext cx="356845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 rot="575490">
            <a:off x="11292108" y="5165876"/>
            <a:ext cx="461171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5717985" y="784517"/>
            <a:ext cx="759531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783567" y="1663200"/>
            <a:ext cx="66248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75945" algn="ctr" rtl="0">
              <a:spcBef>
                <a:spcPts val="8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1219200" lvl="1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828800" lvl="2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2438400" lvl="3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3048000" lvl="4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3657600" lvl="5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4267200" lvl="6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4876800" lvl="7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5486400" lvl="8" indent="-575945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4791200" y="432233"/>
            <a:ext cx="26096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128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10843496" y="4965481"/>
            <a:ext cx="284784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4"/>
          <p:cNvSpPr/>
          <p:nvPr/>
        </p:nvSpPr>
        <p:spPr>
          <a:xfrm>
            <a:off x="3439805" y="-181614"/>
            <a:ext cx="1041351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4"/>
          <p:cNvSpPr/>
          <p:nvPr/>
        </p:nvSpPr>
        <p:spPr>
          <a:xfrm>
            <a:off x="3579707" y="117853"/>
            <a:ext cx="449925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4"/>
          <p:cNvSpPr/>
          <p:nvPr/>
        </p:nvSpPr>
        <p:spPr>
          <a:xfrm rot="4358823">
            <a:off x="5254798" y="6519025"/>
            <a:ext cx="500733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4"/>
          <p:cNvSpPr/>
          <p:nvPr/>
        </p:nvSpPr>
        <p:spPr>
          <a:xfrm rot="1151692">
            <a:off x="11245963" y="5635825"/>
            <a:ext cx="47716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4"/>
          <p:cNvSpPr/>
          <p:nvPr/>
        </p:nvSpPr>
        <p:spPr>
          <a:xfrm rot="-10153158">
            <a:off x="6305785" y="5932336"/>
            <a:ext cx="956624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4"/>
          <p:cNvSpPr/>
          <p:nvPr/>
        </p:nvSpPr>
        <p:spPr>
          <a:xfrm rot="943073">
            <a:off x="6418027" y="5787889"/>
            <a:ext cx="500672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4"/>
          <p:cNvSpPr/>
          <p:nvPr/>
        </p:nvSpPr>
        <p:spPr>
          <a:xfrm rot="-6648331">
            <a:off x="11418598" y="1582451"/>
            <a:ext cx="989404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4"/>
          <p:cNvSpPr/>
          <p:nvPr/>
        </p:nvSpPr>
        <p:spPr>
          <a:xfrm rot="2711984">
            <a:off x="6512946" y="-145914"/>
            <a:ext cx="1065461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4"/>
          <p:cNvSpPr/>
          <p:nvPr/>
        </p:nvSpPr>
        <p:spPr>
          <a:xfrm>
            <a:off x="9053445" y="6055587"/>
            <a:ext cx="1041351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4"/>
          <p:cNvSpPr/>
          <p:nvPr/>
        </p:nvSpPr>
        <p:spPr>
          <a:xfrm rot="-5990705">
            <a:off x="11029031" y="3474355"/>
            <a:ext cx="88471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4"/>
          <p:cNvSpPr/>
          <p:nvPr/>
        </p:nvSpPr>
        <p:spPr>
          <a:xfrm rot="-4782675">
            <a:off x="11012094" y="3541816"/>
            <a:ext cx="449941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4"/>
          <p:cNvSpPr/>
          <p:nvPr/>
        </p:nvSpPr>
        <p:spPr>
          <a:xfrm>
            <a:off x="1413020" y="334759"/>
            <a:ext cx="500771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4"/>
          <p:cNvSpPr/>
          <p:nvPr/>
        </p:nvSpPr>
        <p:spPr>
          <a:xfrm>
            <a:off x="9405616" y="421853"/>
            <a:ext cx="1041328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4"/>
          <p:cNvSpPr/>
          <p:nvPr/>
        </p:nvSpPr>
        <p:spPr>
          <a:xfrm rot="3741390">
            <a:off x="9411594" y="152023"/>
            <a:ext cx="586860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4"/>
          <p:cNvSpPr/>
          <p:nvPr/>
        </p:nvSpPr>
        <p:spPr>
          <a:xfrm>
            <a:off x="-232279" y="1313939"/>
            <a:ext cx="1213339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4"/>
          <p:cNvSpPr/>
          <p:nvPr/>
        </p:nvSpPr>
        <p:spPr>
          <a:xfrm>
            <a:off x="410030" y="2049097"/>
            <a:ext cx="449925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4"/>
          <p:cNvSpPr/>
          <p:nvPr/>
        </p:nvSpPr>
        <p:spPr>
          <a:xfrm rot="10592571">
            <a:off x="2575737" y="6229299"/>
            <a:ext cx="1169128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70335" y="3636693"/>
            <a:ext cx="901887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4"/>
          <p:cNvSpPr/>
          <p:nvPr/>
        </p:nvSpPr>
        <p:spPr>
          <a:xfrm rot="-1232342">
            <a:off x="779409" y="3507316"/>
            <a:ext cx="366007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4"/>
          <p:cNvSpPr/>
          <p:nvPr/>
        </p:nvSpPr>
        <p:spPr>
          <a:xfrm rot="5968943">
            <a:off x="506631" y="5301988"/>
            <a:ext cx="884628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4"/>
          <p:cNvSpPr/>
          <p:nvPr/>
        </p:nvSpPr>
        <p:spPr>
          <a:xfrm rot="1319053">
            <a:off x="-68585" y="1343717"/>
            <a:ext cx="801625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4"/>
          <p:cNvSpPr/>
          <p:nvPr/>
        </p:nvSpPr>
        <p:spPr>
          <a:xfrm>
            <a:off x="3259515" y="-211654"/>
            <a:ext cx="1090289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4"/>
          <p:cNvSpPr/>
          <p:nvPr/>
        </p:nvSpPr>
        <p:spPr>
          <a:xfrm rot="-5330471">
            <a:off x="10904256" y="3426382"/>
            <a:ext cx="997512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 rot="-9290112">
            <a:off x="9199017" y="508350"/>
            <a:ext cx="1012015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 rot="831478">
            <a:off x="2324329" y="5912183"/>
            <a:ext cx="1276372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 rot="-1232764">
            <a:off x="830977" y="3684577"/>
            <a:ext cx="286937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 rot="-2062359">
            <a:off x="341201" y="3422064"/>
            <a:ext cx="373897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/>
          <p:nvPr/>
        </p:nvSpPr>
        <p:spPr>
          <a:xfrm>
            <a:off x="1263794" y="391815"/>
            <a:ext cx="596463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4"/>
          <p:cNvSpPr/>
          <p:nvPr/>
        </p:nvSpPr>
        <p:spPr>
          <a:xfrm rot="-7406442">
            <a:off x="537629" y="5374564"/>
            <a:ext cx="653865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4"/>
          <p:cNvSpPr/>
          <p:nvPr/>
        </p:nvSpPr>
        <p:spPr>
          <a:xfrm>
            <a:off x="8886302" y="6189600"/>
            <a:ext cx="1022487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11267651" y="5280392"/>
            <a:ext cx="43471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5196914" y="6417188"/>
            <a:ext cx="631217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11309594" y="1328951"/>
            <a:ext cx="796396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6735046" y="-296689"/>
            <a:ext cx="935501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6113835" y="5857452"/>
            <a:ext cx="1111204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10931555" y="4796476"/>
            <a:ext cx="365983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4"/>
          <p:cNvSpPr/>
          <p:nvPr/>
        </p:nvSpPr>
        <p:spPr>
          <a:xfrm rot="-5506848">
            <a:off x="10930435" y="4834323"/>
            <a:ext cx="239023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10775633" y="5069920"/>
            <a:ext cx="286952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6106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6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6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6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6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6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6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6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6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609600" y="884233"/>
            <a:ext cx="479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479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08000" rtl="0">
              <a:spcBef>
                <a:spcPts val="800"/>
              </a:spcBef>
              <a:spcAft>
                <a:spcPts val="0"/>
              </a:spcAft>
              <a:buSzPts val="2400"/>
              <a:buChar char="༝"/>
              <a:defRPr sz="3200"/>
            </a:lvl1pPr>
            <a:lvl2pPr marL="1219200" lvl="1" indent="-508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2pPr>
            <a:lvl3pPr marL="1828800" lvl="2" indent="-508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3pPr>
            <a:lvl4pPr marL="2438400" lvl="3" indent="-508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8000" lvl="4" indent="-508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600" lvl="5" indent="-508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200" lvl="6" indent="-508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800" lvl="7" indent="-508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400" lvl="8" indent="-508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7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7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7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7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7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7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7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7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7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7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7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7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7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7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7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7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7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7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7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7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540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609600" y="1906733"/>
            <a:ext cx="42236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90855">
              <a:spcBef>
                <a:spcPts val="800"/>
              </a:spcBef>
              <a:spcAft>
                <a:spcPts val="0"/>
              </a:spcAft>
              <a:buSzPts val="2200"/>
              <a:buChar char="༝"/>
              <a:defRPr sz="2935"/>
            </a:lvl1pPr>
            <a:lvl2pPr marL="1219200" lvl="1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2pPr>
            <a:lvl3pPr marL="1828800" lvl="2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3pPr>
            <a:lvl4pPr marL="2438400" lvl="3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4pPr>
            <a:lvl5pPr marL="3048000" lvl="4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5pPr>
            <a:lvl6pPr marL="3657600" lvl="5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6pPr>
            <a:lvl7pPr marL="4267200" lvl="6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7pPr>
            <a:lvl8pPr marL="4876800" lvl="7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8pPr>
            <a:lvl9pPr marL="5486400" lvl="8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5087471" y="1906733"/>
            <a:ext cx="42236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90855">
              <a:spcBef>
                <a:spcPts val="800"/>
              </a:spcBef>
              <a:spcAft>
                <a:spcPts val="0"/>
              </a:spcAft>
              <a:buSzPts val="2200"/>
              <a:buChar char="༝"/>
              <a:defRPr sz="2935"/>
            </a:lvl1pPr>
            <a:lvl2pPr marL="1219200" lvl="1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2pPr>
            <a:lvl3pPr marL="1828800" lvl="2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3pPr>
            <a:lvl4pPr marL="2438400" lvl="3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4pPr>
            <a:lvl5pPr marL="3048000" lvl="4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5pPr>
            <a:lvl6pPr marL="3657600" lvl="5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6pPr>
            <a:lvl7pPr marL="4267200" lvl="6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7pPr>
            <a:lvl8pPr marL="4876800" lvl="7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8pPr>
            <a:lvl9pPr marL="5486400" lvl="8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8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8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8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8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8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8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8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8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8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8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8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8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8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8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8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8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8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8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8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8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3844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609600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200" lvl="1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800" lvl="2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400" lvl="3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8000" lvl="4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600" lvl="5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200" lvl="6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3450503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200" lvl="1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800" lvl="2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400" lvl="3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8000" lvl="4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600" lvl="5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200" lvl="6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6291405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200" lvl="1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800" lvl="2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400" lvl="3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8000" lvl="4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600" lvl="5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200" lvl="6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9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9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9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9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9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9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9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9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9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9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9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9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9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9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9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9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9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9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9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9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609600" y="53670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304800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68585" y="1343717"/>
            <a:ext cx="801625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10"/>
          <p:cNvSpPr/>
          <p:nvPr/>
        </p:nvSpPr>
        <p:spPr>
          <a:xfrm>
            <a:off x="3230282" y="-471754"/>
            <a:ext cx="1090289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10904256" y="3426382"/>
            <a:ext cx="997512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9497983" y="63192"/>
            <a:ext cx="1012015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0"/>
          <p:cNvSpPr/>
          <p:nvPr/>
        </p:nvSpPr>
        <p:spPr>
          <a:xfrm rot="3192611">
            <a:off x="2324348" y="5912164"/>
            <a:ext cx="1276297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830977" y="3684577"/>
            <a:ext cx="286937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341201" y="3422064"/>
            <a:ext cx="373897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0"/>
          <p:cNvSpPr/>
          <p:nvPr/>
        </p:nvSpPr>
        <p:spPr>
          <a:xfrm>
            <a:off x="785761" y="254581"/>
            <a:ext cx="596463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537629" y="5374564"/>
            <a:ext cx="653865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0"/>
          <p:cNvSpPr/>
          <p:nvPr/>
        </p:nvSpPr>
        <p:spPr>
          <a:xfrm>
            <a:off x="8886302" y="6189600"/>
            <a:ext cx="1022487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11267651" y="5280392"/>
            <a:ext cx="43471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5196914" y="6417188"/>
            <a:ext cx="631217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11309594" y="1328951"/>
            <a:ext cx="796396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6633446" y="-296689"/>
            <a:ext cx="935501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6418635" y="6060652"/>
            <a:ext cx="1111204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10930435" y="4834323"/>
            <a:ext cx="239023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10775633" y="5069920"/>
            <a:ext cx="286952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54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1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8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130" indent="0" algn="ctr">
              <a:buNone/>
              <a:defRPr sz="1900"/>
            </a:lvl3pPr>
            <a:lvl4pPr marL="1369695" indent="0" algn="ctr">
              <a:buNone/>
              <a:defRPr sz="1600"/>
            </a:lvl4pPr>
            <a:lvl5pPr marL="1826260" indent="0" algn="ctr">
              <a:buNone/>
              <a:defRPr sz="1600"/>
            </a:lvl5pPr>
            <a:lvl6pPr marL="2282825" indent="0" algn="ctr">
              <a:buNone/>
              <a:defRPr sz="1600"/>
            </a:lvl6pPr>
            <a:lvl7pPr marL="2739390" indent="0" algn="ctr">
              <a:buNone/>
              <a:defRPr sz="1600"/>
            </a:lvl7pPr>
            <a:lvl8pPr marL="3195955" indent="0" algn="ctr">
              <a:buNone/>
              <a:defRPr sz="1600"/>
            </a:lvl8pPr>
            <a:lvl9pPr marL="365252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2024/8/5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2024/8/5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81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2024/8/5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2024/8/5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2024/8/5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2024/8/5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2024/8/5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2024/8/5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69695" indent="0">
              <a:buNone/>
              <a:defRPr sz="2000"/>
            </a:lvl4pPr>
            <a:lvl5pPr marL="1826260" indent="0">
              <a:buNone/>
              <a:defRPr sz="2000"/>
            </a:lvl5pPr>
            <a:lvl6pPr marL="2282825" indent="0">
              <a:buNone/>
              <a:defRPr sz="2000"/>
            </a:lvl6pPr>
            <a:lvl7pPr marL="2739390" indent="0">
              <a:buNone/>
              <a:defRPr sz="2000"/>
            </a:lvl7pPr>
            <a:lvl8pPr marL="3195955" indent="0">
              <a:buNone/>
              <a:defRPr sz="2000"/>
            </a:lvl8pPr>
            <a:lvl9pPr marL="365252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2024/8/5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2024/8/5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02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202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2024/8/5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09907"/>
              <a:ext cx="9143244" cy="163359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2844885" cy="162508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625779" y="279485"/>
            <a:ext cx="5033857" cy="697627"/>
          </a:xfrm>
          <a:prstGeom prst="rect">
            <a:avLst/>
          </a:prstGeom>
          <a:noFill/>
        </p:spPr>
        <p:txBody>
          <a:bodyPr wrap="none" lIns="121765" tIns="60882" rIns="121765" bIns="60882" rtlCol="0">
            <a:spAutoFit/>
          </a:bodyPr>
          <a:lstStyle/>
          <a:p>
            <a:pPr defTabSz="913130">
              <a:defRPr/>
            </a:pPr>
            <a:r>
              <a:rPr lang="zh-CN" altLang="en-US" sz="3700" b="1">
                <a:solidFill>
                  <a:prstClr val="white"/>
                </a:solidFill>
                <a:latin typeface="Microsoft YaHei" panose="020B0503020204020204" pitchFamily="34" charset="-122"/>
              </a:rPr>
              <a:t>单击此处添加文字标题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52" y="977109"/>
            <a:ext cx="12191999" cy="5593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5" tIns="60882" rIns="121765" bIns="60882" rtlCol="0" anchor="ctr"/>
          <a:lstStyle/>
          <a:p>
            <a:pPr algn="ctr" defTabSz="913130">
              <a:defRPr/>
            </a:pPr>
            <a:endParaRPr lang="zh-CN" altLang="en-US" sz="19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pPr/>
              <a:t>05/08/2024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pPr/>
              <a:t>05/08/2024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pPr/>
              <a:t>8/5/2024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pPr/>
              <a:t>05/08/2024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pPr/>
              <a:t>05/08/2024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pPr/>
              <a:t>05/08/2024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pPr/>
              <a:t>05/08/2024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pPr/>
              <a:t>05/08/2024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pPr rtl="0"/>
              <a:t>05/08/2024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pPr rtl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pPr rtl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pPr rtl="0"/>
              <a:t>05/08/2024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pPr rtl="0"/>
              <a:t>05/08/2024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pPr rtl="0"/>
              <a:t>05/08/2024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pPr rtl="0"/>
              <a:t>05/08/2024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pPr rtl="0"/>
              <a:t>05/08/2024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pPr rtl="0"/>
              <a:t>05/08/2024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pPr rtl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pPr rtl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5BDD-082C-4349-BEE9-4D251FC5A993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765" tIns="60882" rIns="121765" bIns="6088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765" tIns="60882" rIns="121765" bIns="6088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2024/8/5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l" defTabSz="9131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1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9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6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79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7965" indent="-22796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53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09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6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22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pPr/>
              <a:t>05/08/2024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pPr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pPr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41145"/>
            <a:ext cx="8458200" cy="211963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</a:t>
            </a:r>
            <a:r>
              <a:rPr lang="en-US" sz="6000" b="1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TIẾT TOÁN LỚP 1A3 </a:t>
            </a: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60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350101" y="2438588"/>
            <a:ext cx="5421715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TOÁN LỚP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297724" y="6058652"/>
            <a:ext cx="695337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Nguyễn</a:t>
            </a:r>
            <a:r>
              <a:rPr lang="en-US" altLang="zh-CN" sz="3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3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Loan 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154023"/>
            <a:ext cx="660220" cy="6037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898" y="1249303"/>
            <a:ext cx="1124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 các số: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118090847_3109731032414362_515788455220640098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515" y="1915886"/>
            <a:ext cx="10661300" cy="190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5944" y="3820886"/>
            <a:ext cx="10326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Sắp xếp các số đó theo thứ tự từ bé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5, 6, 7, 8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944" y="4417255"/>
            <a:ext cx="10326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các số đó, số nào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</a:p>
          <a:p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Số nào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3036" y="5375207"/>
            <a:ext cx="10326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các số đó, những số nào vừa lớn hơn 5,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79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154023"/>
            <a:ext cx="660220" cy="6037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249303"/>
            <a:ext cx="11486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 3 bạn rùa đi dạo chơi, rùa xanh đi thứ nhất, rùa vàng đi  thứ hai, rùa nâu đi thứ 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6" descr="118405164_701074843821060_853110609208136815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8463" y="3376246"/>
            <a:ext cx="9242472" cy="28416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3101" y="2326521"/>
            <a:ext cx="11486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154023"/>
            <a:ext cx="660220" cy="6037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4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898" y="1249303"/>
            <a:ext cx="112475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 3 bạn thỏ đang chơi thì trời mưa, các bạn chạy vào trong cả hai chuồng. Hỏi mỗi chuồng có mấy bạn thỏ? Biết rằng số thỏ ở chuồng A nhiều hơn số thỏ ở chuồng B.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117971544_1038510636601677_870154055357327252_n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6265" y="2616591"/>
            <a:ext cx="10789920" cy="390612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393896" y="2014026"/>
            <a:ext cx="11798104" cy="224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5400" b="1" kern="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5400" b="1" kern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17</a:t>
            </a:r>
          </a:p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5400" b="1" kern="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Ôn</a:t>
            </a:r>
            <a:r>
              <a:rPr lang="en-US" sz="5400" b="1" kern="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kern="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5400" b="1" kern="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kern="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5400" b="1" kern="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kern="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5400" b="1" kern="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kern="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5400" b="1" kern="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kern="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phạm</a:t>
            </a:r>
            <a:r>
              <a:rPr lang="en-US" sz="5400" b="1" kern="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vi 10 ( 2 </a:t>
            </a:r>
            <a:r>
              <a:rPr lang="en-US" sz="5400" b="1" kern="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sz="5400" b="1" kern="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sz="54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895031" y="212961"/>
            <a:ext cx="8722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Số?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36160" y="280517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pic>
        <p:nvPicPr>
          <p:cNvPr id="5" name="Picture 4" descr="118213543_241192370410923_788480999229881684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6857" y="263576"/>
            <a:ext cx="9768275" cy="661815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417321" y="280517"/>
            <a:ext cx="468094" cy="560150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.VnAvant"/>
                <a:ea typeface="Times New Roman"/>
                <a:cs typeface="Times New Roman"/>
              </a:rPr>
              <a:t>2</a:t>
            </a:r>
            <a:endParaRPr lang="en-US" sz="3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17321" y="1370060"/>
            <a:ext cx="448839" cy="432475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latin typeface=".VnAvant"/>
                <a:ea typeface="Times New Roman"/>
                <a:cs typeface="Times New Roman"/>
              </a:rPr>
              <a:t>3</a:t>
            </a:r>
            <a:endParaRPr lang="en-US" sz="3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36576" y="1903428"/>
            <a:ext cx="448839" cy="375077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.VnAvant"/>
                <a:ea typeface="Times New Roman"/>
                <a:cs typeface="Times New Roman"/>
              </a:rPr>
              <a:t>5</a:t>
            </a:r>
            <a:endParaRPr lang="en-US" sz="3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36576" y="2323475"/>
            <a:ext cx="448839" cy="437213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effectLst/>
                <a:latin typeface="Times New Roman"/>
                <a:ea typeface="Times New Roman"/>
              </a:rPr>
              <a:t>6</a:t>
            </a:r>
            <a:endParaRPr lang="en-US" sz="36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36576" y="3750039"/>
            <a:ext cx="448839" cy="437213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Times New Roman"/>
                <a:ea typeface="Times New Roman"/>
              </a:rPr>
              <a:t>9</a:t>
            </a:r>
            <a:endParaRPr lang="en-US" sz="36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11525" y="4219730"/>
            <a:ext cx="448839" cy="437213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Times New Roman"/>
                <a:ea typeface="Times New Roman"/>
              </a:rPr>
              <a:t>7</a:t>
            </a:r>
            <a:endParaRPr lang="en-US" sz="36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26948" y="5174104"/>
            <a:ext cx="448839" cy="437213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Times New Roman"/>
                <a:ea typeface="Times New Roman"/>
              </a:rPr>
              <a:t>1</a:t>
            </a:r>
            <a:endParaRPr lang="en-US" sz="3600" b="1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52159" y="281355"/>
            <a:ext cx="1567484" cy="4458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pic>
        <p:nvPicPr>
          <p:cNvPr id="7" name="Picture 6" descr="118250335_1027236201069651_667507975622699876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263" y="677596"/>
            <a:ext cx="11336214" cy="5394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18198601_1385653184965160_2670419701079948370_n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286" y="1350499"/>
            <a:ext cx="11577711" cy="3200315"/>
          </a:xfrm>
        </p:spPr>
      </p:pic>
      <p:sp>
        <p:nvSpPr>
          <p:cNvPr id="7" name="TextBox 6"/>
          <p:cNvSpPr txBox="1"/>
          <p:nvPr/>
        </p:nvSpPr>
        <p:spPr>
          <a:xfrm>
            <a:off x="407963" y="562708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Rounded Corners 6"/>
          <p:cNvSpPr/>
          <p:nvPr/>
        </p:nvSpPr>
        <p:spPr>
          <a:xfrm>
            <a:off x="1026939" y="681029"/>
            <a:ext cx="872200" cy="5844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Số?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015" y="4628273"/>
            <a:ext cx="787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b)</a:t>
            </a:r>
          </a:p>
          <a:p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19601" y="4760327"/>
            <a:ext cx="11572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Trong các con vật: Con thỏ, con chó, con trâu, số con vật nào ít nhất?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54595" y="3277332"/>
            <a:ext cx="666750" cy="819150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00"/>
                </a:solidFill>
                <a:latin typeface=".VnAvant"/>
                <a:ea typeface="Times New Roman"/>
                <a:cs typeface="Times New Roman"/>
              </a:rPr>
              <a:t>6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95118" y="3237033"/>
            <a:ext cx="666750" cy="819150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.VnAvant"/>
                <a:ea typeface="Times New Roman"/>
                <a:cs typeface="Times New Roman"/>
              </a:rPr>
              <a:t>9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841148" y="3277332"/>
            <a:ext cx="666750" cy="819150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00"/>
                </a:solidFill>
                <a:latin typeface=".VnAvant"/>
                <a:ea typeface="Times New Roman"/>
                <a:cs typeface="Times New Roman"/>
              </a:rPr>
              <a:t>3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39566" y="3265610"/>
            <a:ext cx="666750" cy="819150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.VnAvant"/>
                <a:ea typeface="Times New Roman"/>
                <a:cs typeface="Times New Roman"/>
              </a:rPr>
              <a:t>7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850416" y="3335949"/>
            <a:ext cx="666750" cy="819150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00"/>
                </a:solidFill>
                <a:latin typeface=".VnAvant"/>
                <a:ea typeface="Times New Roman"/>
                <a:cs typeface="Times New Roman"/>
              </a:rPr>
              <a:t>2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88548" y="5477615"/>
            <a:ext cx="2852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 animBg="1"/>
      <p:bldP spid="9" grpId="0" build="p"/>
      <p:bldP spid="10" grpId="0" build="p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8188089_634770340756712_5696184893668832328_n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38" y="375140"/>
            <a:ext cx="11760592" cy="630232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43288" y="2715971"/>
            <a:ext cx="675760" cy="99059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.VnAvant" pitchFamily="34" charset="0"/>
              </a:rPr>
              <a:t>&lt;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64" y="4698511"/>
            <a:ext cx="1011237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9972675" y="2842338"/>
            <a:ext cx="578094" cy="71271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kern="1200" dirty="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=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48710" y="4848263"/>
            <a:ext cx="578094" cy="71271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kern="1200" dirty="0" smtClean="0">
                <a:solidFill>
                  <a:srgbClr val="000000"/>
                </a:solidFill>
                <a:effectLst/>
                <a:latin typeface=".VnAvant"/>
                <a:ea typeface="Times New Roman"/>
                <a:cs typeface="Times New Roman"/>
              </a:rPr>
              <a:t>=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09517" y="2796688"/>
            <a:ext cx="666750" cy="819150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00"/>
                </a:solidFill>
                <a:latin typeface=".VnAvant"/>
                <a:ea typeface="Times New Roman"/>
                <a:cs typeface="Times New Roman"/>
              </a:rPr>
              <a:t>&gt;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550769" y="4724974"/>
            <a:ext cx="666750" cy="819150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00"/>
                </a:solidFill>
                <a:latin typeface=".VnAvant"/>
                <a:ea typeface="Times New Roman"/>
                <a:cs typeface="Times New Roman"/>
              </a:rPr>
              <a:t>&gt;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sz="9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2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154023"/>
            <a:ext cx="660220" cy="6037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898" y="1249303"/>
            <a:ext cx="11247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 các số theo thứ tư từ bé đến lớn là được hình dưới đây. Các số còn thiếu là số nào?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118080348_340063950481846_435860254254736850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4389" y="2124222"/>
            <a:ext cx="8285870" cy="444128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717324" y="2214296"/>
            <a:ext cx="666750" cy="656596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.VnAvant"/>
                <a:ea typeface="Times New Roman"/>
                <a:cs typeface="Times New Roman"/>
              </a:rPr>
              <a:t>2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992438" y="3509696"/>
            <a:ext cx="666750" cy="656596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00"/>
                </a:solidFill>
                <a:latin typeface=".VnAvant"/>
                <a:ea typeface="Times New Roman"/>
                <a:cs typeface="Times New Roman"/>
              </a:rPr>
              <a:t>4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176009" y="5480010"/>
            <a:ext cx="666750" cy="656596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.VnAvant"/>
                <a:ea typeface="Times New Roman"/>
                <a:cs typeface="Times New Roman"/>
              </a:rPr>
              <a:t>6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71552" y="5473620"/>
            <a:ext cx="666750" cy="656596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000000"/>
                </a:solidFill>
                <a:latin typeface=".VnAvant"/>
                <a:ea typeface="Times New Roman"/>
                <a:cs typeface="Times New Roman"/>
              </a:rPr>
              <a:t>8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  <p:bldP spid="7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154023"/>
            <a:ext cx="660220" cy="6037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898" y="1249303"/>
            <a:ext cx="1124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 các số: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118090847_3109731032414362_515788455220640098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9643" y="1406769"/>
            <a:ext cx="8764171" cy="33252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5944" y="4417255"/>
            <a:ext cx="10326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Sắp xếp các số đó theo thứ tự từ bé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200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 các số đó, số nào lớn nhất? Số nào bé nhất?</a:t>
            </a:r>
          </a:p>
          <a:p>
            <a:pPr marL="342900" indent="-342900">
              <a:buAutoNum type="alphaLcParenR"/>
            </a:pP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 các số đó, những số nào vừa lớn hơn 5, vừi bé hơn 8?</a:t>
            </a:r>
            <a:endParaRPr lang="en-US" sz="32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317</Words>
  <Application>Microsoft Office PowerPoint</Application>
  <PresentationFormat>Custom</PresentationFormat>
  <Paragraphs>55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Office Theme</vt:lpstr>
      <vt:lpstr>Aumerle template</vt:lpstr>
      <vt:lpstr>3_Office 主题​​</vt:lpstr>
      <vt:lpstr>2_Office 主题</vt:lpstr>
      <vt:lpstr>Bạn nhỏ 16x9</vt:lpstr>
      <vt:lpstr>Trẻ em Vui vẻ 16x9</vt:lpstr>
      <vt:lpstr>    CHÀO MỪNG CÁC EM ĐẾN VỚI TIẾT TOÁN LỚP 1A3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49</cp:revision>
  <dcterms:created xsi:type="dcterms:W3CDTF">2020-08-12T16:29:00Z</dcterms:created>
  <dcterms:modified xsi:type="dcterms:W3CDTF">2024-08-05T14:24:46Z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