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3" r:id="rId3"/>
    <p:sldMasterId id="2147483688" r:id="rId4"/>
    <p:sldMasterId id="2147483703" r:id="rId5"/>
  </p:sldMasterIdLst>
  <p:notesMasterIdLst>
    <p:notesMasterId r:id="rId22"/>
  </p:notesMasterIdLst>
  <p:sldIdLst>
    <p:sldId id="297" r:id="rId6"/>
    <p:sldId id="306" r:id="rId7"/>
    <p:sldId id="256" r:id="rId8"/>
    <p:sldId id="311" r:id="rId9"/>
    <p:sldId id="280" r:id="rId10"/>
    <p:sldId id="312" r:id="rId11"/>
    <p:sldId id="288" r:id="rId12"/>
    <p:sldId id="301" r:id="rId13"/>
    <p:sldId id="307" r:id="rId14"/>
    <p:sldId id="260" r:id="rId15"/>
    <p:sldId id="302" r:id="rId16"/>
    <p:sldId id="303" r:id="rId17"/>
    <p:sldId id="308" r:id="rId18"/>
    <p:sldId id="309" r:id="rId19"/>
    <p:sldId id="313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3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16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898893" y="1480855"/>
            <a:ext cx="354145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85375" y="-245841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359359" y="126579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8336996">
            <a:off x="5657518" y="-29632"/>
            <a:ext cx="622732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3778801">
            <a:off x="10821410" y="5089841"/>
            <a:ext cx="773569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8486723" y="32497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822909" y="5711659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35200" y="1883133"/>
            <a:ext cx="61836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1164698" y="465468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7680016" y="212718"/>
            <a:ext cx="1295007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3741321">
            <a:off x="7687469" y="-122842"/>
            <a:ext cx="729815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57271" y="1820665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441508" y="273491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4122316" y="5939930"/>
            <a:ext cx="1453867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453285" y="404390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1210796" y="388297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969070">
            <a:off x="1301477" y="5810306"/>
            <a:ext cx="1100183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53691" y="185769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2961165" y="-283199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7423049" y="320277"/>
            <a:ext cx="125856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831654">
            <a:off x="3809562" y="5545543"/>
            <a:ext cx="1587353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1274925" y="410342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665849" y="3776933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979117" y="536423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340105" y="5900505"/>
            <a:ext cx="813172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8615047" y="5878319"/>
            <a:ext cx="1271608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1000654" y="4774787"/>
            <a:ext cx="540673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562993" y="-159103"/>
            <a:ext cx="78499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533971" y="29095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10010305" y="1689576"/>
            <a:ext cx="455143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 rot="788424">
            <a:off x="10134621" y="1691156"/>
            <a:ext cx="29724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9832527" y="1418068"/>
            <a:ext cx="356845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 rot="575490">
            <a:off x="11292108" y="5165876"/>
            <a:ext cx="461171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717985" y="784517"/>
            <a:ext cx="759531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783567" y="1663200"/>
            <a:ext cx="66248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75945" algn="ctr" rtl="0">
              <a:spcBef>
                <a:spcPts val="8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1219200" lvl="1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828800" lvl="2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2438400" lvl="3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3048000" lvl="4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3657600" lvl="5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4267200" lvl="6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4876800" lvl="7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5486400" lvl="8" indent="-575945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791200" y="432233"/>
            <a:ext cx="2609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2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10843496" y="4965481"/>
            <a:ext cx="284784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>
            <a:off x="3439805" y="-181614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>
            <a:off x="3579707" y="117853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/>
          <p:nvPr/>
        </p:nvSpPr>
        <p:spPr>
          <a:xfrm rot="4358823">
            <a:off x="5254798" y="6519025"/>
            <a:ext cx="500733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4"/>
          <p:cNvSpPr/>
          <p:nvPr/>
        </p:nvSpPr>
        <p:spPr>
          <a:xfrm rot="1151692">
            <a:off x="11245963" y="5635825"/>
            <a:ext cx="47716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6305785" y="5932336"/>
            <a:ext cx="956624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/>
          <p:nvPr/>
        </p:nvSpPr>
        <p:spPr>
          <a:xfrm rot="943073">
            <a:off x="6418027" y="5787889"/>
            <a:ext cx="500672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11418598" y="1582451"/>
            <a:ext cx="989404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 rot="2711984">
            <a:off x="6512946" y="-145914"/>
            <a:ext cx="1065461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>
            <a:off x="9053445" y="6055587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11029031" y="3474355"/>
            <a:ext cx="88471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11012094" y="3541816"/>
            <a:ext cx="449941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4"/>
          <p:cNvSpPr/>
          <p:nvPr/>
        </p:nvSpPr>
        <p:spPr>
          <a:xfrm>
            <a:off x="1413020" y="334759"/>
            <a:ext cx="500771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4"/>
          <p:cNvSpPr/>
          <p:nvPr/>
        </p:nvSpPr>
        <p:spPr>
          <a:xfrm>
            <a:off x="9405616" y="421853"/>
            <a:ext cx="1041328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4"/>
          <p:cNvSpPr/>
          <p:nvPr/>
        </p:nvSpPr>
        <p:spPr>
          <a:xfrm rot="3741390">
            <a:off x="9411594" y="152023"/>
            <a:ext cx="586860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4"/>
          <p:cNvSpPr/>
          <p:nvPr/>
        </p:nvSpPr>
        <p:spPr>
          <a:xfrm>
            <a:off x="-232279" y="1313939"/>
            <a:ext cx="1213339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>
            <a:off x="410030" y="2049097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2575737" y="6229299"/>
            <a:ext cx="116912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70335" y="3636693"/>
            <a:ext cx="901887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779409" y="3507316"/>
            <a:ext cx="366007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506631" y="5301988"/>
            <a:ext cx="884628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>
            <a:off x="3259515" y="-2116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9199017" y="508350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7350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931555" y="4796476"/>
            <a:ext cx="365983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610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6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600" y="884233"/>
            <a:ext cx="479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479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08000" rtl="0">
              <a:spcBef>
                <a:spcPts val="800"/>
              </a:spcBef>
              <a:spcAft>
                <a:spcPts val="0"/>
              </a:spcAft>
              <a:buSzPts val="2400"/>
              <a:buChar char="༝"/>
              <a:defRPr sz="3200"/>
            </a:lvl1pPr>
            <a:lvl2pPr marL="1219200" lvl="1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7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7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7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7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8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8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384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09600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450503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6291405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09600" y="5367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048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0"/>
          <p:cNvSpPr/>
          <p:nvPr/>
        </p:nvSpPr>
        <p:spPr>
          <a:xfrm>
            <a:off x="3230282" y="-4717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9497983" y="63192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2324348" y="5912164"/>
            <a:ext cx="1276297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785761" y="254581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418635" y="60606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05/08/2024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05/08/2024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05/08/2024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05/08/2024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05/08/2024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469154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25877" y="6105544"/>
            <a:ext cx="5845069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 smtClean="0">
                <a:solidFill>
                  <a:srgbClr val="C00000"/>
                </a:solidFill>
                <a:latin typeface=".VnAvant" pitchFamily="34" charset="0"/>
                <a:cs typeface="Tahoma" panose="020B0604030504040204" pitchFamily="34" charset="0"/>
                <a:sym typeface="+mn-lt"/>
              </a:rPr>
              <a:t>Gi¸o</a:t>
            </a:r>
            <a:r>
              <a:rPr lang="en-US" altLang="zh-CN" sz="3200" b="1" dirty="0" smtClean="0">
                <a:solidFill>
                  <a:srgbClr val="C00000"/>
                </a:solidFill>
                <a:latin typeface=".VnAvant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.VnAvant" pitchFamily="34" charset="0"/>
                <a:cs typeface="Tahoma" panose="020B0604030504040204" pitchFamily="34" charset="0"/>
                <a:sym typeface="+mn-lt"/>
              </a:rPr>
              <a:t>viªn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.VnAvant" pitchFamily="34" charset="0"/>
                <a:cs typeface="Tahoma" panose="020B0604030504040204" pitchFamily="34" charset="0"/>
                <a:sym typeface="+mn-lt"/>
              </a:rPr>
              <a:t>NguyÔn</a:t>
            </a:r>
            <a:r>
              <a:rPr lang="en-US" altLang="zh-CN" sz="3200" b="1" dirty="0" smtClean="0">
                <a:solidFill>
                  <a:srgbClr val="C00000"/>
                </a:solidFill>
                <a:latin typeface=".VnAvant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.VnAvant" pitchFamily="34" charset="0"/>
                <a:cs typeface="Tahoma" panose="020B0604030504040204" pitchFamily="34" charset="0"/>
                <a:sym typeface="+mn-lt"/>
              </a:rPr>
              <a:t>ThÞ</a:t>
            </a:r>
            <a:r>
              <a:rPr lang="en-US" altLang="zh-CN" sz="3200" b="1" dirty="0" smtClean="0">
                <a:solidFill>
                  <a:srgbClr val="C00000"/>
                </a:solidFill>
                <a:latin typeface=".VnAvant" pitchFamily="34" charset="0"/>
                <a:cs typeface="Tahoma" panose="020B0604030504040204" pitchFamily="34" charset="0"/>
                <a:sym typeface="+mn-lt"/>
              </a:rPr>
              <a:t> Loan </a:t>
            </a:r>
            <a:endParaRPr lang="zh-CN" altLang="en-US" sz="3200" b="1" dirty="0">
              <a:solidFill>
                <a:srgbClr val="C00000"/>
              </a:solidFill>
              <a:latin typeface=".VnAvant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 kết quả phép tính ghi ở mỗi toa tàu:</a:t>
            </a:r>
            <a:endParaRPr lang="en-US" sz="4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18218276_3237311129679196_524812768203680620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166425"/>
            <a:ext cx="10255348" cy="412183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047999" y="4078514"/>
            <a:ext cx="515251" cy="5370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5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72284" y="4147513"/>
            <a:ext cx="515251" cy="5370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768114" y="4114799"/>
            <a:ext cx="515251" cy="5370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18398" y="4096713"/>
            <a:ext cx="515251" cy="5370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5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80626" y="4096712"/>
            <a:ext cx="515251" cy="5370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54169" y="4096713"/>
            <a:ext cx="515251" cy="5370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5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72855" y="4096711"/>
            <a:ext cx="515251" cy="5370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23529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898" y="262351"/>
            <a:ext cx="1124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Số?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118478395_762950764479968_7064646670724720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925" y="959738"/>
            <a:ext cx="10846191" cy="54120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988324" y="5283200"/>
            <a:ext cx="685272" cy="5370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66214" y="5283200"/>
            <a:ext cx="648986" cy="5370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4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5" name="Picture 4" descr="118087486_306196080454807_674228358046602033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099" y="1167618"/>
            <a:ext cx="11394830" cy="51206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46380" y="5283200"/>
            <a:ext cx="685272" cy="5370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4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13828" y="5283200"/>
            <a:ext cx="515251" cy="5370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84258" y="5290457"/>
            <a:ext cx="515251" cy="53702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6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118423797_670841516973131_464871064143875235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895" y="211014"/>
            <a:ext cx="11338560" cy="664698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65461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9" y="438957"/>
            <a:ext cx="102235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777" y="2348881"/>
            <a:ext cx="75824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18: Ôn tập phép cộng, phép trừ trong phạm vi 10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356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61510" y="1201533"/>
            <a:ext cx="2011683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Tính nhẩm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6" name="Picture 5" descr="118371685_238570110723370_91056656794284657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212" y="1786597"/>
            <a:ext cx="10424160" cy="4740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61510" y="1201533"/>
            <a:ext cx="2011683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Tính nhẩm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399" y="2202282"/>
            <a:ext cx="10568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 a)  2 + 1 =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r>
              <a:rPr lang="en-US" sz="4000" b="1" dirty="0" smtClean="0">
                <a:latin typeface=".VnAvant" pitchFamily="34" charset="0"/>
              </a:rPr>
              <a:t>      3 + 6 =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9</a:t>
            </a:r>
            <a:r>
              <a:rPr lang="en-US" sz="4000" b="1" dirty="0" smtClean="0">
                <a:latin typeface=".VnAvant" pitchFamily="34" charset="0"/>
              </a:rPr>
              <a:t>      4 + 5 =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9</a:t>
            </a:r>
            <a:r>
              <a:rPr lang="en-US" sz="4000" b="1" dirty="0" smtClean="0">
                <a:latin typeface=".VnAvant" pitchFamily="34" charset="0"/>
              </a:rPr>
              <a:t>  </a:t>
            </a:r>
          </a:p>
          <a:p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smtClean="0">
                <a:latin typeface=".VnAvant" pitchFamily="34" charset="0"/>
              </a:rPr>
              <a:t>      5 + 2 =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7</a:t>
            </a:r>
            <a:r>
              <a:rPr lang="en-US" sz="4000" b="1" dirty="0" smtClean="0">
                <a:latin typeface=".VnAvant" pitchFamily="34" charset="0"/>
              </a:rPr>
              <a:t>      8 + 0 =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8</a:t>
            </a:r>
            <a:r>
              <a:rPr lang="en-US" sz="4000" b="1" dirty="0" smtClean="0">
                <a:latin typeface=".VnAvant" pitchFamily="34" charset="0"/>
              </a:rPr>
              <a:t>      2 + 7 =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051" y="3990299"/>
            <a:ext cx="10568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>
                <a:latin typeface=".VnAvant" pitchFamily="34" charset="0"/>
              </a:rPr>
              <a:t>b</a:t>
            </a:r>
            <a:r>
              <a:rPr lang="en-US" sz="4000" b="1" dirty="0" smtClean="0">
                <a:latin typeface=".VnAvant" pitchFamily="34" charset="0"/>
              </a:rPr>
              <a:t>)  3 - 1 =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  <a:r>
              <a:rPr lang="en-US" sz="4000" b="1" dirty="0" smtClean="0">
                <a:latin typeface=".VnAvant" pitchFamily="34" charset="0"/>
              </a:rPr>
              <a:t>      9 – 6 =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r>
              <a:rPr lang="en-US" sz="4000" b="1" dirty="0" smtClean="0">
                <a:latin typeface=".VnAvant" pitchFamily="34" charset="0"/>
              </a:rPr>
              <a:t>      10 – 4 =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6</a:t>
            </a:r>
            <a:r>
              <a:rPr lang="en-US" sz="4000" b="1" dirty="0" smtClean="0">
                <a:latin typeface=".VnAvant" pitchFamily="34" charset="0"/>
              </a:rPr>
              <a:t>  </a:t>
            </a:r>
          </a:p>
          <a:p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smtClean="0">
                <a:latin typeface=".VnAvant" pitchFamily="34" charset="0"/>
              </a:rPr>
              <a:t>      4- 2 =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r>
              <a:rPr lang="en-US" sz="4000" b="1" dirty="0" smtClean="0">
                <a:latin typeface=".VnAvant" pitchFamily="34" charset="0"/>
              </a:rPr>
              <a:t>       8 - 0 =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8</a:t>
            </a:r>
            <a:r>
              <a:rPr lang="en-US" sz="4000" b="1" dirty="0" smtClean="0">
                <a:latin typeface=".VnAvant" pitchFamily="34" charset="0"/>
              </a:rPr>
              <a:t>       6 </a:t>
            </a:r>
            <a:r>
              <a:rPr lang="en-US" sz="4000" b="1" dirty="0">
                <a:latin typeface=".VnAvant" pitchFamily="34" charset="0"/>
              </a:rPr>
              <a:t>-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>
                <a:latin typeface=".VnAvant" pitchFamily="34" charset="0"/>
              </a:rPr>
              <a:t>3</a:t>
            </a:r>
            <a:r>
              <a:rPr lang="en-US" sz="4000" b="1" dirty="0" smtClean="0">
                <a:latin typeface=".VnAvant" pitchFamily="34" charset="0"/>
              </a:rPr>
              <a:t> =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455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22362" y="365761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773723" y="1434904"/>
            <a:ext cx="1181686" cy="731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 Số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18463979_617272739217988_343771199997207862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951" y="1716258"/>
            <a:ext cx="10124048" cy="2446899"/>
          </a:xfrm>
          <a:prstGeom prst="rect">
            <a:avLst/>
          </a:prstGeom>
        </p:spPr>
      </p:pic>
      <p:pic>
        <p:nvPicPr>
          <p:cNvPr id="9" name="Picture 8" descr="118071898_354394985582386_360439827094317490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" y="4389120"/>
            <a:ext cx="10550769" cy="19970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056" y="4302368"/>
            <a:ext cx="2576732" cy="731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b)&gt;; &lt;; =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build="p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22362" y="249649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773723" y="1159138"/>
            <a:ext cx="1181686" cy="731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a) Số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118463979_617272739217988_343771199997207862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430" y="1755063"/>
            <a:ext cx="10124048" cy="2446899"/>
          </a:xfrm>
          <a:prstGeom prst="rect">
            <a:avLst/>
          </a:prstGeom>
        </p:spPr>
      </p:pic>
      <p:pic>
        <p:nvPicPr>
          <p:cNvPr id="9" name="Picture 8" descr="118071898_354394985582386_360439827094317490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" y="3852102"/>
            <a:ext cx="10550769" cy="25632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056" y="3808892"/>
            <a:ext cx="2576732" cy="7315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b)&gt;; &lt;; = 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14256" y="2166424"/>
            <a:ext cx="1099457" cy="13460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8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32485" y="2266690"/>
            <a:ext cx="1099457" cy="13460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82832" y="2166423"/>
            <a:ext cx="1099457" cy="13460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tx1"/>
                </a:solidFill>
              </a:rPr>
              <a:t>10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5143" y="4946037"/>
            <a:ext cx="566057" cy="67301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11819" y="4946038"/>
            <a:ext cx="566057" cy="67301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&gt;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454021" y="4946036"/>
            <a:ext cx="566057" cy="67301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88787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2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8966" y="872197"/>
            <a:ext cx="956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Những bông hoa nào nghi chép có kết quả bằng 5?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118264962_309617403651018_561602559144639108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603" y="1631852"/>
            <a:ext cx="10030265" cy="4627978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3338286" y="3468914"/>
            <a:ext cx="2633449" cy="87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165600" y="3512457"/>
            <a:ext cx="1806135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061685" y="3367314"/>
            <a:ext cx="2009744" cy="10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8121010_257555171882361_394275279365936381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55" y="689318"/>
            <a:ext cx="10747717" cy="290497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074058" y="3893626"/>
            <a:ext cx="5059456" cy="13460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2 + 7 = 9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5914" y="3857338"/>
            <a:ext cx="5059456" cy="134603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9 – 7 = 2 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177</Words>
  <Application>Microsoft Office PowerPoint</Application>
  <PresentationFormat>Custom</PresentationFormat>
  <Paragraphs>49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Aumerle template</vt:lpstr>
      <vt:lpstr>2_Office 主题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49</cp:revision>
  <dcterms:created xsi:type="dcterms:W3CDTF">2020-08-12T16:29:00Z</dcterms:created>
  <dcterms:modified xsi:type="dcterms:W3CDTF">2024-08-05T14:09:00Z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