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  <p:sldMasterId id="2147483703" r:id="rId5"/>
  </p:sldMasterIdLst>
  <p:notesMasterIdLst>
    <p:notesMasterId r:id="rId15"/>
  </p:notesMasterIdLst>
  <p:sldIdLst>
    <p:sldId id="297" r:id="rId6"/>
    <p:sldId id="306" r:id="rId7"/>
    <p:sldId id="284" r:id="rId8"/>
    <p:sldId id="256" r:id="rId9"/>
    <p:sldId id="280" r:id="rId10"/>
    <p:sldId id="288" r:id="rId11"/>
    <p:sldId id="301" r:id="rId12"/>
    <p:sldId id="30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tập hình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</Words>
  <Application>Microsoft Office PowerPoint</Application>
  <PresentationFormat>Custom</PresentationFormat>
  <Paragraphs>16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39</cp:revision>
  <dcterms:created xsi:type="dcterms:W3CDTF">2020-08-12T16:29:00Z</dcterms:created>
  <dcterms:modified xsi:type="dcterms:W3CDTF">2024-08-05T14:08:19Z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