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59" r:id="rId10"/>
    <p:sldId id="261" r:id="rId11"/>
    <p:sldId id="262" r:id="rId12"/>
    <p:sldId id="27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 –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+ 0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 – 0 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</cp:lastModifiedBy>
  <cp:revision>16</cp:revision>
  <dcterms:created xsi:type="dcterms:W3CDTF">2020-08-23T01:47:27Z</dcterms:created>
  <dcterms:modified xsi:type="dcterms:W3CDTF">2024-08-05T14:11:49Z</dcterms:modified>
</cp:coreProperties>
</file>