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8" r:id="rId2"/>
    <p:sldId id="256" r:id="rId3"/>
    <p:sldId id="257" r:id="rId4"/>
    <p:sldId id="276" r:id="rId5"/>
    <p:sldId id="277" r:id="rId6"/>
    <p:sldId id="258" r:id="rId7"/>
    <p:sldId id="280" r:id="rId8"/>
    <p:sldId id="260" r:id="rId9"/>
    <p:sldId id="259" r:id="rId10"/>
    <p:sldId id="261" r:id="rId11"/>
    <p:sldId id="262" r:id="rId12"/>
    <p:sldId id="279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22-Dec-23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8447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44" y="1295400"/>
            <a:ext cx="84597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9144000" cy="8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038600"/>
            <a:ext cx="762000" cy="7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03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038600"/>
            <a:ext cx="74223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031255"/>
            <a:ext cx="914400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3377E-6 L 0.21354 -0.192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7086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7732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057400"/>
            <a:ext cx="7620000" cy="40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981200"/>
            <a:ext cx="7543800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6324600" y="4495800"/>
            <a:ext cx="2438400" cy="2057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Cloud 9"/>
          <p:cNvSpPr/>
          <p:nvPr/>
        </p:nvSpPr>
        <p:spPr>
          <a:xfrm>
            <a:off x="6248400" y="4724400"/>
            <a:ext cx="2895600" cy="1600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4800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799" y="2133600"/>
            <a:ext cx="74609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6781800" y="4648200"/>
            <a:ext cx="1905000" cy="12954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33800" y="3657600"/>
            <a:ext cx="6858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5800" y="3733800"/>
            <a:ext cx="8382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6019800"/>
            <a:ext cx="762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6019800"/>
            <a:ext cx="838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1143000"/>
            <a:ext cx="86563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21107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981200"/>
            <a:ext cx="19333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057400"/>
            <a:ext cx="2057400" cy="174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7547" y="1905000"/>
            <a:ext cx="20831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838200"/>
            <a:ext cx="2475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+ 5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 – 4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4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+ 4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004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5 = 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+ 0 =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46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 – 0  =  ?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3124200"/>
            <a:ext cx="762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21336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29200" y="31242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32004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7239000" cy="40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82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862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626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81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16</cp:revision>
  <dcterms:created xsi:type="dcterms:W3CDTF">2020-08-23T01:47:27Z</dcterms:created>
  <dcterms:modified xsi:type="dcterms:W3CDTF">2023-12-22T09:21:42Z</dcterms:modified>
</cp:coreProperties>
</file>