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309" r:id="rId2"/>
    <p:sldId id="310" r:id="rId3"/>
    <p:sldId id="299" r:id="rId4"/>
    <p:sldId id="301" r:id="rId5"/>
    <p:sldId id="311" r:id="rId6"/>
    <p:sldId id="312" r:id="rId7"/>
    <p:sldId id="304" r:id="rId8"/>
    <p:sldId id="313" r:id="rId9"/>
    <p:sldId id="314" r:id="rId10"/>
    <p:sldId id="30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138E"/>
    <a:srgbClr val="6E0C3F"/>
    <a:srgbClr val="ED5DA8"/>
    <a:srgbClr val="E93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-65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8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43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69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3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5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1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7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9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9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9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6E7A9EE-5F6F-41A7-9CA6-552EFD71C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3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132035" y="-20686"/>
            <a:ext cx="473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c. </a:t>
            </a:r>
            <a:r>
              <a:rPr lang="en-US" sz="4800" b="1" dirty="0" err="1">
                <a:latin typeface="VNI-Avo" pitchFamily="2" charset="0"/>
              </a:rPr>
              <a:t>Thöïc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haønh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284434" y="769862"/>
            <a:ext cx="9067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sz="4800" b="1" i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1106996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ngoâ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5998484" y="187068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ngoõ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8737156" y="187068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ngaø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329251" y="3463817"/>
            <a:ext cx="906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VNI-Avo" pitchFamily="2" charset="0"/>
              </a:rPr>
              <a:t>ngh</a:t>
            </a:r>
            <a:endParaRPr lang="en-US" sz="4800" b="1" i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784940" y="4595044"/>
            <a:ext cx="26128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ngheä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3595968" y="4595044"/>
            <a:ext cx="23756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nghæ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5971621" y="4595408"/>
            <a:ext cx="24800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nghe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8832190" y="4595408"/>
            <a:ext cx="2777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ngheù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3518471" y="187068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nguû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76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7" grpId="0"/>
      <p:bldP spid="19" grpId="0"/>
      <p:bldP spid="20" grpId="0"/>
      <p:bldP spid="21" grpId="0"/>
      <p:bldP spid="22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F44EAF0-1B0F-4C84-8772-D1701B3F01BA}"/>
              </a:ext>
            </a:extLst>
          </p:cNvPr>
          <p:cNvSpPr txBox="1"/>
          <p:nvPr/>
        </p:nvSpPr>
        <p:spPr>
          <a:xfrm>
            <a:off x="928259" y="0"/>
            <a:ext cx="51677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VNI-Avo" pitchFamily="2" charset="0"/>
              </a:rPr>
              <a:t>Phaân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bieät</a:t>
            </a:r>
            <a:r>
              <a:rPr lang="en-US" sz="4500" b="1" dirty="0">
                <a:latin typeface="VNI-Avo" pitchFamily="2" charset="0"/>
              </a:rPr>
              <a:t> c </a:t>
            </a:r>
            <a:r>
              <a:rPr lang="en-US" sz="4500" b="1" dirty="0" err="1">
                <a:latin typeface="VNI-Avo" pitchFamily="2" charset="0"/>
              </a:rPr>
              <a:t>vôùi</a:t>
            </a:r>
            <a:r>
              <a:rPr lang="en-US" sz="4500" b="1" dirty="0">
                <a:latin typeface="VNI-Avo" pitchFamily="2" charset="0"/>
              </a:rPr>
              <a:t> k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NI-Avo" pitchFamily="2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44EAF0-1B0F-4C84-8772-D1701B3F01BA}"/>
              </a:ext>
            </a:extLst>
          </p:cNvPr>
          <p:cNvSpPr txBox="1"/>
          <p:nvPr/>
        </p:nvSpPr>
        <p:spPr>
          <a:xfrm>
            <a:off x="928259" y="768495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VNI-Avo" pitchFamily="2" charset="0"/>
              </a:rPr>
              <a:t>a. </a:t>
            </a:r>
            <a:r>
              <a:rPr lang="en-US" sz="4500" b="1" dirty="0" err="1">
                <a:latin typeface="VNI-Avo" pitchFamily="2" charset="0"/>
              </a:rPr>
              <a:t>Ñoïc</a:t>
            </a:r>
            <a:endParaRPr lang="en-US" sz="4500" b="1" dirty="0">
              <a:latin typeface="VNI-Avo" pitchFamily="2" charset="0"/>
            </a:endParaRPr>
          </a:p>
        </p:txBody>
      </p:sp>
      <p:sp>
        <p:nvSpPr>
          <p:cNvPr id="27" name="Rounded Rectangle 2">
            <a:extLst>
              <a:ext uri="{FF2B5EF4-FFF2-40B4-BE49-F238E27FC236}">
                <a16:creationId xmlns="" xmlns:a16="http://schemas.microsoft.com/office/drawing/2014/main" id="{F46DEFD3-7552-4491-947E-7F5DF4300820}"/>
              </a:ext>
            </a:extLst>
          </p:cNvPr>
          <p:cNvSpPr/>
          <p:nvPr/>
        </p:nvSpPr>
        <p:spPr>
          <a:xfrm>
            <a:off x="193966" y="1611220"/>
            <a:ext cx="11804069" cy="43918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6005B6E1-B833-4CEE-B029-DCBF7CD35D30}"/>
              </a:ext>
            </a:extLst>
          </p:cNvPr>
          <p:cNvSpPr txBox="1"/>
          <p:nvPr/>
        </p:nvSpPr>
        <p:spPr>
          <a:xfrm>
            <a:off x="568032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coâ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F51D2DD0-DDDD-4F9A-A6A5-E994CFEE2A2C}"/>
              </a:ext>
            </a:extLst>
          </p:cNvPr>
          <p:cNvSpPr txBox="1"/>
          <p:nvPr/>
        </p:nvSpPr>
        <p:spPr>
          <a:xfrm>
            <a:off x="2106740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cö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07D3D0C2-A3A8-496E-AE53-AD99BE348EBA}"/>
              </a:ext>
            </a:extLst>
          </p:cNvPr>
          <p:cNvSpPr txBox="1"/>
          <p:nvPr/>
        </p:nvSpPr>
        <p:spPr>
          <a:xfrm>
            <a:off x="3703215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coø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FA90CEB-BAE3-4F3C-8CB0-E5238A193F85}"/>
              </a:ext>
            </a:extLst>
          </p:cNvPr>
          <p:cNvSpPr txBox="1"/>
          <p:nvPr/>
        </p:nvSpPr>
        <p:spPr>
          <a:xfrm>
            <a:off x="5241922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caù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D1B2A2F-E9A5-4560-A861-7E2DFB5AA7C0}"/>
              </a:ext>
            </a:extLst>
          </p:cNvPr>
          <p:cNvSpPr txBox="1"/>
          <p:nvPr/>
        </p:nvSpPr>
        <p:spPr>
          <a:xfrm>
            <a:off x="6862051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coå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E814BA2-D001-4A9E-A06F-700D5092CAB5}"/>
              </a:ext>
            </a:extLst>
          </p:cNvPr>
          <p:cNvSpPr txBox="1"/>
          <p:nvPr/>
        </p:nvSpPr>
        <p:spPr>
          <a:xfrm>
            <a:off x="8426975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côõ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880ADE69-E882-4DC4-8E86-B81867A6C553}"/>
              </a:ext>
            </a:extLst>
          </p:cNvPr>
          <p:cNvSpPr txBox="1"/>
          <p:nvPr/>
        </p:nvSpPr>
        <p:spPr>
          <a:xfrm>
            <a:off x="9989126" y="1783179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coï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5625EEEB-198D-4D91-857A-7590343F219C}"/>
              </a:ext>
            </a:extLst>
          </p:cNvPr>
          <p:cNvSpPr txBox="1"/>
          <p:nvPr/>
        </p:nvSpPr>
        <p:spPr>
          <a:xfrm>
            <a:off x="568032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ki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5BDBE17F-9DE1-4E06-B1E2-C46BC31BB478}"/>
              </a:ext>
            </a:extLst>
          </p:cNvPr>
          <p:cNvSpPr txBox="1"/>
          <p:nvPr/>
        </p:nvSpPr>
        <p:spPr>
          <a:xfrm>
            <a:off x="2106740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keà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5D01A678-8F30-43D6-9B63-74FBA26243C1}"/>
              </a:ext>
            </a:extLst>
          </p:cNvPr>
          <p:cNvSpPr txBox="1"/>
          <p:nvPr/>
        </p:nvSpPr>
        <p:spPr>
          <a:xfrm>
            <a:off x="3703215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keá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7B0A7071-19F4-441D-9E3D-CF0FAD01DC48}"/>
              </a:ext>
            </a:extLst>
          </p:cNvPr>
          <p:cNvSpPr txBox="1"/>
          <p:nvPr/>
        </p:nvSpPr>
        <p:spPr>
          <a:xfrm>
            <a:off x="5241922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keû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EFB57063-7A59-4C8F-A506-ECE0A74C2D3E}"/>
              </a:ext>
            </a:extLst>
          </p:cNvPr>
          <p:cNvSpPr txBox="1"/>
          <p:nvPr/>
        </p:nvSpPr>
        <p:spPr>
          <a:xfrm>
            <a:off x="6862051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kæ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BB48DE78-2EAB-45BB-840D-74B9AB9F821B}"/>
              </a:ext>
            </a:extLst>
          </p:cNvPr>
          <p:cNvSpPr txBox="1"/>
          <p:nvPr/>
        </p:nvSpPr>
        <p:spPr>
          <a:xfrm>
            <a:off x="8426975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keõ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3A9975E-6D2E-4E63-9578-BE2496EF2E64}"/>
              </a:ext>
            </a:extLst>
          </p:cNvPr>
          <p:cNvSpPr txBox="1"/>
          <p:nvPr/>
        </p:nvSpPr>
        <p:spPr>
          <a:xfrm>
            <a:off x="9989126" y="2996899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keä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81E4316-12E9-4B2C-934B-79998870D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56" y="4072364"/>
            <a:ext cx="2255768" cy="170817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1D13EEE-2D44-45FA-9C97-37757031997E}"/>
              </a:ext>
            </a:extLst>
          </p:cNvPr>
          <p:cNvSpPr txBox="1"/>
          <p:nvPr/>
        </p:nvSpPr>
        <p:spPr>
          <a:xfrm>
            <a:off x="2820679" y="4452956"/>
            <a:ext cx="2521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caù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côø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B245AEE-1DF0-41B8-AE6A-5A1F08F22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454" y="4224462"/>
            <a:ext cx="2639902" cy="149630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37EEC23-450B-4EAB-B7ED-0DA91A1DE36D}"/>
              </a:ext>
            </a:extLst>
          </p:cNvPr>
          <p:cNvSpPr txBox="1"/>
          <p:nvPr/>
        </p:nvSpPr>
        <p:spPr>
          <a:xfrm>
            <a:off x="8825778" y="4464785"/>
            <a:ext cx="2673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kí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78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C153831-2898-4C21-B2E8-2720C88D60AC}"/>
              </a:ext>
            </a:extLst>
          </p:cNvPr>
          <p:cNvSpPr txBox="1"/>
          <p:nvPr/>
        </p:nvSpPr>
        <p:spPr>
          <a:xfrm>
            <a:off x="124685" y="108913"/>
            <a:ext cx="4405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VNI-Avo" pitchFamily="2" charset="0"/>
              </a:rPr>
              <a:t>b. </a:t>
            </a:r>
            <a:r>
              <a:rPr lang="en-US" sz="5400" b="1" dirty="0" err="1">
                <a:latin typeface="VNI-Avo" pitchFamily="2" charset="0"/>
              </a:rPr>
              <a:t>Ghi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nhôù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153831-2898-4C21-B2E8-2720C88D60AC}"/>
              </a:ext>
            </a:extLst>
          </p:cNvPr>
          <p:cNvSpPr txBox="1"/>
          <p:nvPr/>
        </p:nvSpPr>
        <p:spPr>
          <a:xfrm>
            <a:off x="-263255" y="2548346"/>
            <a:ext cx="14824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.VnAvant" pitchFamily="34" charset="0"/>
              </a:rPr>
              <a:t>k</a:t>
            </a:r>
          </a:p>
        </p:txBody>
      </p:sp>
      <p:pic>
        <p:nvPicPr>
          <p:cNvPr id="38" name="Picture 2" descr="C:\Users\Administrator\Downloads\TV1-TẬP 1\TIẾNG VIỆT 1- TẬP 1 - 0071.jpg">
            <a:extLst>
              <a:ext uri="{FF2B5EF4-FFF2-40B4-BE49-F238E27FC236}">
                <a16:creationId xmlns="" xmlns:a16="http://schemas.microsoft.com/office/drawing/2014/main" id="{81577ABF-1C61-4250-ACDF-4F7344A17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0" t="46042" r="33970" b="48549"/>
          <a:stretch/>
        </p:blipFill>
        <p:spPr bwMode="auto">
          <a:xfrm>
            <a:off x="4405737" y="2216727"/>
            <a:ext cx="3574473" cy="209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2B93A13-B040-48B0-845A-19497322C7DA}"/>
              </a:ext>
            </a:extLst>
          </p:cNvPr>
          <p:cNvSpPr txBox="1"/>
          <p:nvPr/>
        </p:nvSpPr>
        <p:spPr>
          <a:xfrm>
            <a:off x="1350806" y="158926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C79461F-3FF9-4F14-92AA-C37238AF4373}"/>
              </a:ext>
            </a:extLst>
          </p:cNvPr>
          <p:cNvSpPr txBox="1"/>
          <p:nvPr/>
        </p:nvSpPr>
        <p:spPr>
          <a:xfrm>
            <a:off x="1350806" y="280995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A2D8D824-85B7-41D2-B91B-509835FBD62B}"/>
              </a:ext>
            </a:extLst>
          </p:cNvPr>
          <p:cNvSpPr txBox="1"/>
          <p:nvPr/>
        </p:nvSpPr>
        <p:spPr>
          <a:xfrm>
            <a:off x="1350805" y="399489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46" name="Rounded Rectangle 1">
            <a:extLst>
              <a:ext uri="{FF2B5EF4-FFF2-40B4-BE49-F238E27FC236}">
                <a16:creationId xmlns="" xmlns:a16="http://schemas.microsoft.com/office/drawing/2014/main" id="{1C12AFDE-2195-4665-AA3E-8113CF5BA6B2}"/>
              </a:ext>
            </a:extLst>
          </p:cNvPr>
          <p:cNvSpPr/>
          <p:nvPr/>
        </p:nvSpPr>
        <p:spPr>
          <a:xfrm>
            <a:off x="2590784" y="1551277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.VnAvant" pitchFamily="34" charset="0"/>
              </a:rPr>
              <a:t>ki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47" name="Rounded Rectangle 15">
            <a:extLst>
              <a:ext uri="{FF2B5EF4-FFF2-40B4-BE49-F238E27FC236}">
                <a16:creationId xmlns="" xmlns:a16="http://schemas.microsoft.com/office/drawing/2014/main" id="{75A354F7-57CC-4834-AAA7-5E13EC674AC0}"/>
              </a:ext>
            </a:extLst>
          </p:cNvPr>
          <p:cNvSpPr/>
          <p:nvPr/>
        </p:nvSpPr>
        <p:spPr>
          <a:xfrm>
            <a:off x="2556142" y="281888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.VnAvant" pitchFamily="34" charset="0"/>
              </a:rPr>
              <a:t>ke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48" name="Rounded Rectangle 16">
            <a:extLst>
              <a:ext uri="{FF2B5EF4-FFF2-40B4-BE49-F238E27FC236}">
                <a16:creationId xmlns="" xmlns:a16="http://schemas.microsoft.com/office/drawing/2014/main" id="{50A2D245-CD2D-4BDE-A0FB-18905603E8D2}"/>
              </a:ext>
            </a:extLst>
          </p:cNvPr>
          <p:cNvSpPr/>
          <p:nvPr/>
        </p:nvSpPr>
        <p:spPr>
          <a:xfrm>
            <a:off x="2590784" y="400382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.VnAvant" pitchFamily="34" charset="0"/>
              </a:rPr>
              <a:t>kª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2F3A1224-1AB4-4E89-BE72-B997671E7888}"/>
              </a:ext>
            </a:extLst>
          </p:cNvPr>
          <p:cNvSpPr txBox="1"/>
          <p:nvPr/>
        </p:nvSpPr>
        <p:spPr>
          <a:xfrm>
            <a:off x="7731075" y="2562196"/>
            <a:ext cx="14824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.VnAvant" pitchFamily="34" charset="0"/>
              </a:rPr>
              <a:t>c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15BA5F20-CE1D-4C91-98A3-74D5AF780AED}"/>
              </a:ext>
            </a:extLst>
          </p:cNvPr>
          <p:cNvCxnSpPr/>
          <p:nvPr/>
        </p:nvCxnSpPr>
        <p:spPr>
          <a:xfrm flipV="1">
            <a:off x="858982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="" xmlns:a16="http://schemas.microsoft.com/office/drawing/2014/main" id="{887A1CE7-5A83-4F97-BBE2-9062569EFBF8}"/>
              </a:ext>
            </a:extLst>
          </p:cNvPr>
          <p:cNvCxnSpPr/>
          <p:nvPr/>
        </p:nvCxnSpPr>
        <p:spPr>
          <a:xfrm>
            <a:off x="858982" y="3265776"/>
            <a:ext cx="928254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="" xmlns:a16="http://schemas.microsoft.com/office/drawing/2014/main" id="{78B59ADC-C4D4-4339-8528-9179FB5526E5}"/>
              </a:ext>
            </a:extLst>
          </p:cNvPr>
          <p:cNvCxnSpPr/>
          <p:nvPr/>
        </p:nvCxnSpPr>
        <p:spPr>
          <a:xfrm>
            <a:off x="858982" y="3519056"/>
            <a:ext cx="928254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8739125C-1656-41D3-98FD-D2C74CCA61C1}"/>
              </a:ext>
            </a:extLst>
          </p:cNvPr>
          <p:cNvSpPr txBox="1"/>
          <p:nvPr/>
        </p:nvSpPr>
        <p:spPr>
          <a:xfrm>
            <a:off x="9331281" y="160311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C66A1990-B600-4E7A-9683-3D7DF389C4C8}"/>
              </a:ext>
            </a:extLst>
          </p:cNvPr>
          <p:cNvSpPr txBox="1"/>
          <p:nvPr/>
        </p:nvSpPr>
        <p:spPr>
          <a:xfrm>
            <a:off x="9443079" y="277800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A2A53134-ECCB-4F55-9778-09F2E29FD81E}"/>
              </a:ext>
            </a:extLst>
          </p:cNvPr>
          <p:cNvSpPr txBox="1"/>
          <p:nvPr/>
        </p:nvSpPr>
        <p:spPr>
          <a:xfrm>
            <a:off x="9443824" y="400874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…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="" xmlns:a16="http://schemas.microsoft.com/office/drawing/2014/main" id="{27B3AD01-AC17-4A8B-9DCA-786209062468}"/>
              </a:ext>
            </a:extLst>
          </p:cNvPr>
          <p:cNvCxnSpPr/>
          <p:nvPr/>
        </p:nvCxnSpPr>
        <p:spPr>
          <a:xfrm flipV="1">
            <a:off x="8804807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="" xmlns:a16="http://schemas.microsoft.com/office/drawing/2014/main" id="{DC89032A-063E-4E8D-AF5F-634688FD1C6D}"/>
              </a:ext>
            </a:extLst>
          </p:cNvPr>
          <p:cNvCxnSpPr/>
          <p:nvPr/>
        </p:nvCxnSpPr>
        <p:spPr>
          <a:xfrm flipV="1">
            <a:off x="8846370" y="3347216"/>
            <a:ext cx="87952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="" xmlns:a16="http://schemas.microsoft.com/office/drawing/2014/main" id="{FF2879EE-0CE2-462A-968B-5FA9389B4868}"/>
              </a:ext>
            </a:extLst>
          </p:cNvPr>
          <p:cNvCxnSpPr/>
          <p:nvPr/>
        </p:nvCxnSpPr>
        <p:spPr>
          <a:xfrm>
            <a:off x="8804807" y="3747136"/>
            <a:ext cx="1052945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2">
            <a:extLst>
              <a:ext uri="{FF2B5EF4-FFF2-40B4-BE49-F238E27FC236}">
                <a16:creationId xmlns="" xmlns:a16="http://schemas.microsoft.com/office/drawing/2014/main" id="{21C8F198-37D9-41E4-9C67-04C9D187B5B6}"/>
              </a:ext>
            </a:extLst>
          </p:cNvPr>
          <p:cNvSpPr/>
          <p:nvPr/>
        </p:nvSpPr>
        <p:spPr>
          <a:xfrm>
            <a:off x="10571259" y="1565127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.VnAvant" pitchFamily="34" charset="0"/>
              </a:rPr>
              <a:t>ca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4" name="Rounded Rectangle 23">
            <a:extLst>
              <a:ext uri="{FF2B5EF4-FFF2-40B4-BE49-F238E27FC236}">
                <a16:creationId xmlns="" xmlns:a16="http://schemas.microsoft.com/office/drawing/2014/main" id="{118A4290-0A66-4104-8A4C-B609748E88FA}"/>
              </a:ext>
            </a:extLst>
          </p:cNvPr>
          <p:cNvSpPr/>
          <p:nvPr/>
        </p:nvSpPr>
        <p:spPr>
          <a:xfrm>
            <a:off x="10536617" y="283273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.VnAvant" pitchFamily="34" charset="0"/>
              </a:rPr>
              <a:t>co</a:t>
            </a:r>
          </a:p>
        </p:txBody>
      </p:sp>
      <p:sp>
        <p:nvSpPr>
          <p:cNvPr id="5" name="Rounded Rectangle 24">
            <a:extLst>
              <a:ext uri="{FF2B5EF4-FFF2-40B4-BE49-F238E27FC236}">
                <a16:creationId xmlns="" xmlns:a16="http://schemas.microsoft.com/office/drawing/2014/main" id="{8FA8AA31-74E0-4F6C-9055-12B884013D0B}"/>
              </a:ext>
            </a:extLst>
          </p:cNvPr>
          <p:cNvSpPr/>
          <p:nvPr/>
        </p:nvSpPr>
        <p:spPr>
          <a:xfrm>
            <a:off x="10571259" y="401767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.VnAvant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7240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2" grpId="0"/>
      <p:bldP spid="43" grpId="0"/>
      <p:bldP spid="46" grpId="0" animBg="1"/>
      <p:bldP spid="47" grpId="0" animBg="1"/>
      <p:bldP spid="48" grpId="0" animBg="1"/>
      <p:bldP spid="50" grpId="0"/>
      <p:bldP spid="63" grpId="0"/>
      <p:bldP spid="64" grpId="0"/>
      <p:bldP spid="65" grpId="0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132035" y="-20686"/>
            <a:ext cx="473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c. </a:t>
            </a:r>
            <a:r>
              <a:rPr lang="en-US" sz="4800" b="1" dirty="0" err="1">
                <a:latin typeface="VNI-Avo" pitchFamily="2" charset="0"/>
              </a:rPr>
              <a:t>Thöïc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haønh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284435" y="713590"/>
            <a:ext cx="838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284435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caù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2095623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caø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4000207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cua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6375861" y="1836164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coø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8212789" y="1835436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caû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10079598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cuûa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284430" y="3623135"/>
            <a:ext cx="838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VNI-Avo" pitchFamily="2" charset="0"/>
              </a:rPr>
              <a:t>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805186" y="49116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kó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2709770" y="49116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keû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5085424" y="49119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keå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7199313" y="49119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keùo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9778166" y="49119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keä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87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F44EAF0-1B0F-4C84-8772-D1701B3F01BA}"/>
              </a:ext>
            </a:extLst>
          </p:cNvPr>
          <p:cNvSpPr txBox="1"/>
          <p:nvPr/>
        </p:nvSpPr>
        <p:spPr>
          <a:xfrm>
            <a:off x="928259" y="0"/>
            <a:ext cx="60774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VNI-Avo" pitchFamily="2" charset="0"/>
              </a:rPr>
              <a:t>Phaân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bieät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VNI-Avo" pitchFamily="2" charset="0"/>
              </a:rPr>
              <a:t>g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vôùi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gh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NI-Avo" pitchFamily="2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44EAF0-1B0F-4C84-8772-D1701B3F01BA}"/>
              </a:ext>
            </a:extLst>
          </p:cNvPr>
          <p:cNvSpPr txBox="1"/>
          <p:nvPr/>
        </p:nvSpPr>
        <p:spPr>
          <a:xfrm>
            <a:off x="928259" y="768495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VNI-Avo" pitchFamily="2" charset="0"/>
              </a:rPr>
              <a:t>a. </a:t>
            </a:r>
            <a:r>
              <a:rPr lang="en-US" sz="4500" b="1" dirty="0" err="1">
                <a:latin typeface="VNI-Avo" pitchFamily="2" charset="0"/>
              </a:rPr>
              <a:t>Ñoïc</a:t>
            </a:r>
            <a:endParaRPr lang="en-US" sz="4500" b="1" dirty="0">
              <a:latin typeface="VNI-Avo" pitchFamily="2" charset="0"/>
            </a:endParaRPr>
          </a:p>
        </p:txBody>
      </p:sp>
      <p:sp>
        <p:nvSpPr>
          <p:cNvPr id="27" name="Rounded Rectangle 2">
            <a:extLst>
              <a:ext uri="{FF2B5EF4-FFF2-40B4-BE49-F238E27FC236}">
                <a16:creationId xmlns="" xmlns:a16="http://schemas.microsoft.com/office/drawing/2014/main" id="{F46DEFD3-7552-4491-947E-7F5DF4300820}"/>
              </a:ext>
            </a:extLst>
          </p:cNvPr>
          <p:cNvSpPr/>
          <p:nvPr/>
        </p:nvSpPr>
        <p:spPr>
          <a:xfrm>
            <a:off x="193966" y="1611220"/>
            <a:ext cx="11804069" cy="48739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6005B6E1-B833-4CEE-B029-DCBF7CD35D30}"/>
              </a:ext>
            </a:extLst>
          </p:cNvPr>
          <p:cNvSpPr txBox="1"/>
          <p:nvPr/>
        </p:nvSpPr>
        <p:spPr>
          <a:xfrm>
            <a:off x="427353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ga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F51D2DD0-DDDD-4F9A-A6A5-E994CFEE2A2C}"/>
              </a:ext>
            </a:extLst>
          </p:cNvPr>
          <p:cNvSpPr txBox="1"/>
          <p:nvPr/>
        </p:nvSpPr>
        <p:spPr>
          <a:xfrm>
            <a:off x="2416230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gaø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07D3D0C2-A3A8-496E-AE53-AD99BE348EBA}"/>
              </a:ext>
            </a:extLst>
          </p:cNvPr>
          <p:cNvSpPr txBox="1"/>
          <p:nvPr/>
        </p:nvSpPr>
        <p:spPr>
          <a:xfrm>
            <a:off x="4167448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goõ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FA90CEB-BAE3-4F3C-8CB0-E5238A193F85}"/>
              </a:ext>
            </a:extLst>
          </p:cNvPr>
          <p:cNvSpPr txBox="1"/>
          <p:nvPr/>
        </p:nvSpPr>
        <p:spPr>
          <a:xfrm>
            <a:off x="5931240" y="181316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 smtClean="0">
                <a:solidFill>
                  <a:srgbClr val="FF0000"/>
                </a:solidFill>
              </a:rPr>
              <a:t>gỗ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D1B2A2F-E9A5-4560-A861-7E2DFB5AA7C0}"/>
              </a:ext>
            </a:extLst>
          </p:cNvPr>
          <p:cNvSpPr txBox="1"/>
          <p:nvPr/>
        </p:nvSpPr>
        <p:spPr>
          <a:xfrm>
            <a:off x="7888995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guø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E814BA2-D001-4A9E-A06F-700D5092CAB5}"/>
              </a:ext>
            </a:extLst>
          </p:cNvPr>
          <p:cNvSpPr txBox="1"/>
          <p:nvPr/>
        </p:nvSpPr>
        <p:spPr>
          <a:xfrm>
            <a:off x="9847809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göø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5625EEEB-198D-4D91-857A-7590343F219C}"/>
              </a:ext>
            </a:extLst>
          </p:cNvPr>
          <p:cNvSpPr txBox="1"/>
          <p:nvPr/>
        </p:nvSpPr>
        <p:spPr>
          <a:xfrm>
            <a:off x="258537" y="2996900"/>
            <a:ext cx="2114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ghe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5D01A678-8F30-43D6-9B63-74FBA26243C1}"/>
              </a:ext>
            </a:extLst>
          </p:cNvPr>
          <p:cNvSpPr txBox="1"/>
          <p:nvPr/>
        </p:nvSpPr>
        <p:spPr>
          <a:xfrm>
            <a:off x="2433649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ghi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7B0A7071-19F4-441D-9E3D-CF0FAD01DC48}"/>
              </a:ext>
            </a:extLst>
          </p:cNvPr>
          <p:cNvSpPr txBox="1"/>
          <p:nvPr/>
        </p:nvSpPr>
        <p:spPr>
          <a:xfrm>
            <a:off x="4186583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ghì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EFB57063-7A59-4C8F-A506-ECE0A74C2D3E}"/>
              </a:ext>
            </a:extLst>
          </p:cNvPr>
          <p:cNvSpPr txBox="1"/>
          <p:nvPr/>
        </p:nvSpPr>
        <p:spPr>
          <a:xfrm>
            <a:off x="5906898" y="2970803"/>
            <a:ext cx="1884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gheù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BB48DE78-2EAB-45BB-840D-74B9AB9F821B}"/>
              </a:ext>
            </a:extLst>
          </p:cNvPr>
          <p:cNvSpPr txBox="1"/>
          <p:nvPr/>
        </p:nvSpPr>
        <p:spPr>
          <a:xfrm>
            <a:off x="7906463" y="2996900"/>
            <a:ext cx="1884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 err="1" smtClean="0">
                <a:solidFill>
                  <a:srgbClr val="FF0000"/>
                </a:solidFill>
                <a:latin typeface="VNI-Avo" pitchFamily="2" charset="0"/>
              </a:rPr>
              <a:t>g</a:t>
            </a:r>
            <a:r>
              <a:rPr lang="en-US" sz="6000" dirty="0" smtClean="0">
                <a:solidFill>
                  <a:srgbClr val="FF0000"/>
                </a:solidFill>
                <a:latin typeface="VNI-Avo" pitchFamily="2" charset="0"/>
              </a:rPr>
              <a:t>h</a:t>
            </a:r>
            <a:r>
              <a:rPr lang="vi-VN" sz="6000" dirty="0" smtClean="0">
                <a:solidFill>
                  <a:srgbClr val="FF0000"/>
                </a:solidFill>
                <a:latin typeface="VNI-Avo" pitchFamily="2" charset="0"/>
              </a:rPr>
              <a:t>ế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3A9975E-6D2E-4E63-9578-BE2496EF2E64}"/>
              </a:ext>
            </a:extLst>
          </p:cNvPr>
          <p:cNvSpPr txBox="1"/>
          <p:nvPr/>
        </p:nvSpPr>
        <p:spPr>
          <a:xfrm>
            <a:off x="9834379" y="2996899"/>
            <a:ext cx="2008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gheï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D6BD747-43CF-48C1-872C-5818358BF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138" y="4313941"/>
            <a:ext cx="1802890" cy="186567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CF74CBA-6ED0-45D9-8B1D-F9476E53C9BC}"/>
              </a:ext>
            </a:extLst>
          </p:cNvPr>
          <p:cNvSpPr txBox="1"/>
          <p:nvPr/>
        </p:nvSpPr>
        <p:spPr>
          <a:xfrm>
            <a:off x="831276" y="4730382"/>
            <a:ext cx="2521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gaø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goâ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791B76E3-8338-4B6F-866A-DD81663C5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809" y="4123923"/>
            <a:ext cx="1511111" cy="227301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9A4CBFD-9188-458A-ACAB-696E09F4BDA4}"/>
              </a:ext>
            </a:extLst>
          </p:cNvPr>
          <p:cNvSpPr txBox="1"/>
          <p:nvPr/>
        </p:nvSpPr>
        <p:spPr>
          <a:xfrm>
            <a:off x="6848904" y="4749290"/>
            <a:ext cx="2673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gheá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goã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46" grpId="0"/>
      <p:bldP spid="47" grpId="0"/>
      <p:bldP spid="48" grpId="0"/>
      <p:bldP spid="49" grpId="0"/>
      <p:bldP spid="50" grpId="0"/>
      <p:bldP spid="51" grpId="0"/>
      <p:bldP spid="53" grpId="0"/>
      <p:bldP spid="55" grpId="0"/>
      <p:bldP spid="56" grpId="0"/>
      <p:bldP spid="57" grpId="0"/>
      <p:bldP spid="58" grpId="0"/>
      <p:bldP spid="59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C153831-2898-4C21-B2E8-2720C88D60AC}"/>
              </a:ext>
            </a:extLst>
          </p:cNvPr>
          <p:cNvSpPr txBox="1"/>
          <p:nvPr/>
        </p:nvSpPr>
        <p:spPr>
          <a:xfrm>
            <a:off x="124685" y="108913"/>
            <a:ext cx="4405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VNI-Avo" pitchFamily="2" charset="0"/>
              </a:rPr>
              <a:t>b. </a:t>
            </a:r>
            <a:r>
              <a:rPr lang="en-US" sz="5400" b="1" dirty="0" err="1">
                <a:latin typeface="VNI-Avo" pitchFamily="2" charset="0"/>
              </a:rPr>
              <a:t>Ghi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nhôù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153831-2898-4C21-B2E8-2720C88D60AC}"/>
              </a:ext>
            </a:extLst>
          </p:cNvPr>
          <p:cNvSpPr txBox="1"/>
          <p:nvPr/>
        </p:nvSpPr>
        <p:spPr>
          <a:xfrm>
            <a:off x="-195458" y="2762618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>
                <a:solidFill>
                  <a:srgbClr val="00B0F0"/>
                </a:solidFill>
                <a:latin typeface=".VnAvant" pitchFamily="34" charset="0"/>
              </a:rPr>
              <a:t>gh</a:t>
            </a:r>
            <a:endParaRPr lang="en-US" sz="5500" b="1" dirty="0">
              <a:solidFill>
                <a:srgbClr val="00B0F0"/>
              </a:solidFill>
              <a:latin typeface=".VnAvant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2B93A13-B040-48B0-845A-19497322C7DA}"/>
              </a:ext>
            </a:extLst>
          </p:cNvPr>
          <p:cNvSpPr txBox="1"/>
          <p:nvPr/>
        </p:nvSpPr>
        <p:spPr>
          <a:xfrm>
            <a:off x="1505554" y="158926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C79461F-3FF9-4F14-92AA-C37238AF4373}"/>
              </a:ext>
            </a:extLst>
          </p:cNvPr>
          <p:cNvSpPr txBox="1"/>
          <p:nvPr/>
        </p:nvSpPr>
        <p:spPr>
          <a:xfrm>
            <a:off x="1505554" y="280995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A2D8D824-85B7-41D2-B91B-509835FBD62B}"/>
              </a:ext>
            </a:extLst>
          </p:cNvPr>
          <p:cNvSpPr txBox="1"/>
          <p:nvPr/>
        </p:nvSpPr>
        <p:spPr>
          <a:xfrm>
            <a:off x="1505553" y="399489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46" name="Rounded Rectangle 1">
            <a:extLst>
              <a:ext uri="{FF2B5EF4-FFF2-40B4-BE49-F238E27FC236}">
                <a16:creationId xmlns="" xmlns:a16="http://schemas.microsoft.com/office/drawing/2014/main" id="{1C12AFDE-2195-4665-AA3E-8113CF5BA6B2}"/>
              </a:ext>
            </a:extLst>
          </p:cNvPr>
          <p:cNvSpPr/>
          <p:nvPr/>
        </p:nvSpPr>
        <p:spPr>
          <a:xfrm>
            <a:off x="2632990" y="1551277"/>
            <a:ext cx="193965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ghi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7" name="Rounded Rectangle 15">
            <a:extLst>
              <a:ext uri="{FF2B5EF4-FFF2-40B4-BE49-F238E27FC236}">
                <a16:creationId xmlns="" xmlns:a16="http://schemas.microsoft.com/office/drawing/2014/main" id="{75A354F7-57CC-4834-AAA7-5E13EC674AC0}"/>
              </a:ext>
            </a:extLst>
          </p:cNvPr>
          <p:cNvSpPr/>
          <p:nvPr/>
        </p:nvSpPr>
        <p:spPr>
          <a:xfrm>
            <a:off x="2598348" y="2818886"/>
            <a:ext cx="193965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ghe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8" name="Rounded Rectangle 16">
            <a:extLst>
              <a:ext uri="{FF2B5EF4-FFF2-40B4-BE49-F238E27FC236}">
                <a16:creationId xmlns="" xmlns:a16="http://schemas.microsoft.com/office/drawing/2014/main" id="{50A2D245-CD2D-4BDE-A0FB-18905603E8D2}"/>
              </a:ext>
            </a:extLst>
          </p:cNvPr>
          <p:cNvSpPr/>
          <p:nvPr/>
        </p:nvSpPr>
        <p:spPr>
          <a:xfrm>
            <a:off x="2632990" y="4046030"/>
            <a:ext cx="193965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gheâ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2F3A1224-1AB4-4E89-BE72-B997671E7888}"/>
              </a:ext>
            </a:extLst>
          </p:cNvPr>
          <p:cNvSpPr txBox="1"/>
          <p:nvPr/>
        </p:nvSpPr>
        <p:spPr>
          <a:xfrm>
            <a:off x="7729232" y="2729225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00B0F0"/>
                </a:solidFill>
                <a:latin typeface=".VnAvant" pitchFamily="34" charset="0"/>
              </a:rPr>
              <a:t>g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15BA5F20-CE1D-4C91-98A3-74D5AF780AED}"/>
              </a:ext>
            </a:extLst>
          </p:cNvPr>
          <p:cNvCxnSpPr/>
          <p:nvPr/>
        </p:nvCxnSpPr>
        <p:spPr>
          <a:xfrm flipV="1">
            <a:off x="1013730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="" xmlns:a16="http://schemas.microsoft.com/office/drawing/2014/main" id="{887A1CE7-5A83-4F97-BBE2-9062569EFBF8}"/>
              </a:ext>
            </a:extLst>
          </p:cNvPr>
          <p:cNvCxnSpPr/>
          <p:nvPr/>
        </p:nvCxnSpPr>
        <p:spPr>
          <a:xfrm>
            <a:off x="1013730" y="3265776"/>
            <a:ext cx="928254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="" xmlns:a16="http://schemas.microsoft.com/office/drawing/2014/main" id="{78B59ADC-C4D4-4339-8528-9179FB5526E5}"/>
              </a:ext>
            </a:extLst>
          </p:cNvPr>
          <p:cNvCxnSpPr/>
          <p:nvPr/>
        </p:nvCxnSpPr>
        <p:spPr>
          <a:xfrm>
            <a:off x="1013730" y="3519056"/>
            <a:ext cx="928254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8739125C-1656-41D3-98FD-D2C74CCA61C1}"/>
              </a:ext>
            </a:extLst>
          </p:cNvPr>
          <p:cNvSpPr txBox="1"/>
          <p:nvPr/>
        </p:nvSpPr>
        <p:spPr>
          <a:xfrm>
            <a:off x="9345352" y="160311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C66A1990-B600-4E7A-9683-3D7DF389C4C8}"/>
              </a:ext>
            </a:extLst>
          </p:cNvPr>
          <p:cNvSpPr txBox="1"/>
          <p:nvPr/>
        </p:nvSpPr>
        <p:spPr>
          <a:xfrm>
            <a:off x="9457150" y="277800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A2A53134-ECCB-4F55-9778-09F2E29FD81E}"/>
              </a:ext>
            </a:extLst>
          </p:cNvPr>
          <p:cNvSpPr txBox="1"/>
          <p:nvPr/>
        </p:nvSpPr>
        <p:spPr>
          <a:xfrm>
            <a:off x="9457895" y="400874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…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="" xmlns:a16="http://schemas.microsoft.com/office/drawing/2014/main" id="{27B3AD01-AC17-4A8B-9DCA-786209062468}"/>
              </a:ext>
            </a:extLst>
          </p:cNvPr>
          <p:cNvCxnSpPr/>
          <p:nvPr/>
        </p:nvCxnSpPr>
        <p:spPr>
          <a:xfrm flipV="1">
            <a:off x="8818878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="" xmlns:a16="http://schemas.microsoft.com/office/drawing/2014/main" id="{DC89032A-063E-4E8D-AF5F-634688FD1C6D}"/>
              </a:ext>
            </a:extLst>
          </p:cNvPr>
          <p:cNvCxnSpPr/>
          <p:nvPr/>
        </p:nvCxnSpPr>
        <p:spPr>
          <a:xfrm flipV="1">
            <a:off x="8860441" y="3347216"/>
            <a:ext cx="87952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="" xmlns:a16="http://schemas.microsoft.com/office/drawing/2014/main" id="{FF2879EE-0CE2-462A-968B-5FA9389B4868}"/>
              </a:ext>
            </a:extLst>
          </p:cNvPr>
          <p:cNvCxnSpPr/>
          <p:nvPr/>
        </p:nvCxnSpPr>
        <p:spPr>
          <a:xfrm>
            <a:off x="8818878" y="3747136"/>
            <a:ext cx="1052945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2">
            <a:extLst>
              <a:ext uri="{FF2B5EF4-FFF2-40B4-BE49-F238E27FC236}">
                <a16:creationId xmlns="" xmlns:a16="http://schemas.microsoft.com/office/drawing/2014/main" id="{21C8F198-37D9-41E4-9C67-04C9D187B5B6}"/>
              </a:ext>
            </a:extLst>
          </p:cNvPr>
          <p:cNvSpPr/>
          <p:nvPr/>
        </p:nvSpPr>
        <p:spPr>
          <a:xfrm>
            <a:off x="10585330" y="1565127"/>
            <a:ext cx="142701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ga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" name="Rounded Rectangle 23">
            <a:extLst>
              <a:ext uri="{FF2B5EF4-FFF2-40B4-BE49-F238E27FC236}">
                <a16:creationId xmlns="" xmlns:a16="http://schemas.microsoft.com/office/drawing/2014/main" id="{118A4290-0A66-4104-8A4C-B609748E88FA}"/>
              </a:ext>
            </a:extLst>
          </p:cNvPr>
          <p:cNvSpPr/>
          <p:nvPr/>
        </p:nvSpPr>
        <p:spPr>
          <a:xfrm>
            <a:off x="10550688" y="2832736"/>
            <a:ext cx="142701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VNI-Avo" pitchFamily="2" charset="0"/>
              </a:rPr>
              <a:t>go</a:t>
            </a:r>
          </a:p>
        </p:txBody>
      </p:sp>
      <p:sp>
        <p:nvSpPr>
          <p:cNvPr id="5" name="Rounded Rectangle 24">
            <a:extLst>
              <a:ext uri="{FF2B5EF4-FFF2-40B4-BE49-F238E27FC236}">
                <a16:creationId xmlns="" xmlns:a16="http://schemas.microsoft.com/office/drawing/2014/main" id="{8FA8AA31-74E0-4F6C-9055-12B884013D0B}"/>
              </a:ext>
            </a:extLst>
          </p:cNvPr>
          <p:cNvSpPr/>
          <p:nvPr/>
        </p:nvSpPr>
        <p:spPr>
          <a:xfrm>
            <a:off x="10585330" y="4017676"/>
            <a:ext cx="142701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.VnAvant" pitchFamily="34" charset="0"/>
              </a:rPr>
              <a:t>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413CDBA-CDA0-4759-9441-3630BB4E8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292" y="2240885"/>
            <a:ext cx="3344057" cy="204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6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2" grpId="0"/>
      <p:bldP spid="43" grpId="0"/>
      <p:bldP spid="46" grpId="0" animBg="1"/>
      <p:bldP spid="47" grpId="0" animBg="1"/>
      <p:bldP spid="48" grpId="0" animBg="1"/>
      <p:bldP spid="50" grpId="0"/>
      <p:bldP spid="63" grpId="0"/>
      <p:bldP spid="64" grpId="0"/>
      <p:bldP spid="65" grpId="0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132035" y="-20686"/>
            <a:ext cx="473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c. </a:t>
            </a:r>
            <a:r>
              <a:rPr lang="en-US" sz="4800" b="1" dirty="0" err="1">
                <a:latin typeface="VNI-Avo" pitchFamily="2" charset="0"/>
              </a:rPr>
              <a:t>Thöïc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haønh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284435" y="713590"/>
            <a:ext cx="838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VNI-Avo" pitchFamily="2" charset="0"/>
              </a:rPr>
              <a:t>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1887890" y="17454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goã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6023872" y="1644916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guø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8244782" y="16175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ga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284435" y="3315556"/>
            <a:ext cx="906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VNI-Avo" pitchFamily="2" charset="0"/>
              </a:rPr>
              <a:t>gh</a:t>
            </a:r>
            <a:endParaRPr lang="en-US" sz="4800" b="1" i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1545198" y="434552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gheá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3977029" y="434552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ghi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6023872" y="434552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gheï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8399531" y="4349481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gheù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3977029" y="16798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goõ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1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7" grpId="0"/>
      <p:bldP spid="19" grpId="0"/>
      <p:bldP spid="20" grpId="0"/>
      <p:bldP spid="21" grpId="0"/>
      <p:bldP spid="2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F44EAF0-1B0F-4C84-8772-D1701B3F01BA}"/>
              </a:ext>
            </a:extLst>
          </p:cNvPr>
          <p:cNvSpPr txBox="1"/>
          <p:nvPr/>
        </p:nvSpPr>
        <p:spPr>
          <a:xfrm>
            <a:off x="928259" y="0"/>
            <a:ext cx="60774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VNI-Avo" pitchFamily="2" charset="0"/>
              </a:rPr>
              <a:t>Phaân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bieät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VNI-Avo" pitchFamily="2" charset="0"/>
              </a:rPr>
              <a:t>ng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vôùi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ngh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NI-Avo" pitchFamily="2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44EAF0-1B0F-4C84-8772-D1701B3F01BA}"/>
              </a:ext>
            </a:extLst>
          </p:cNvPr>
          <p:cNvSpPr txBox="1"/>
          <p:nvPr/>
        </p:nvSpPr>
        <p:spPr>
          <a:xfrm>
            <a:off x="928259" y="768495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VNI-Avo" pitchFamily="2" charset="0"/>
              </a:rPr>
              <a:t>a. </a:t>
            </a:r>
            <a:r>
              <a:rPr lang="en-US" sz="4500" b="1" dirty="0" err="1">
                <a:latin typeface="VNI-Avo" pitchFamily="2" charset="0"/>
              </a:rPr>
              <a:t>Ñoïc</a:t>
            </a:r>
            <a:endParaRPr lang="en-US" sz="4500" b="1" dirty="0">
              <a:latin typeface="VNI-Avo" pitchFamily="2" charset="0"/>
            </a:endParaRPr>
          </a:p>
        </p:txBody>
      </p:sp>
      <p:sp>
        <p:nvSpPr>
          <p:cNvPr id="27" name="Rounded Rectangle 2">
            <a:extLst>
              <a:ext uri="{FF2B5EF4-FFF2-40B4-BE49-F238E27FC236}">
                <a16:creationId xmlns="" xmlns:a16="http://schemas.microsoft.com/office/drawing/2014/main" id="{F46DEFD3-7552-4491-947E-7F5DF4300820}"/>
              </a:ext>
            </a:extLst>
          </p:cNvPr>
          <p:cNvSpPr/>
          <p:nvPr/>
        </p:nvSpPr>
        <p:spPr>
          <a:xfrm>
            <a:off x="193966" y="1611220"/>
            <a:ext cx="11804069" cy="48739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6005B6E1-B833-4CEE-B029-DCBF7CD35D30}"/>
              </a:ext>
            </a:extLst>
          </p:cNvPr>
          <p:cNvSpPr txBox="1"/>
          <p:nvPr/>
        </p:nvSpPr>
        <p:spPr>
          <a:xfrm>
            <a:off x="578746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ngoâ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F51D2DD0-DDDD-4F9A-A6A5-E994CFEE2A2C}"/>
              </a:ext>
            </a:extLst>
          </p:cNvPr>
          <p:cNvSpPr txBox="1"/>
          <p:nvPr/>
        </p:nvSpPr>
        <p:spPr>
          <a:xfrm>
            <a:off x="2373492" y="1808863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ngaø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07D3D0C2-A3A8-496E-AE53-AD99BE348EBA}"/>
              </a:ext>
            </a:extLst>
          </p:cNvPr>
          <p:cNvSpPr txBox="1"/>
          <p:nvPr/>
        </p:nvSpPr>
        <p:spPr>
          <a:xfrm>
            <a:off x="4318841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ngöø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FA90CEB-BAE3-4F3C-8CB0-E5238A193F85}"/>
              </a:ext>
            </a:extLst>
          </p:cNvPr>
          <p:cNvSpPr txBox="1"/>
          <p:nvPr/>
        </p:nvSpPr>
        <p:spPr>
          <a:xfrm>
            <a:off x="6307721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nguû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D1B2A2F-E9A5-4560-A861-7E2DFB5AA7C0}"/>
              </a:ext>
            </a:extLst>
          </p:cNvPr>
          <p:cNvSpPr txBox="1"/>
          <p:nvPr/>
        </p:nvSpPr>
        <p:spPr>
          <a:xfrm>
            <a:off x="8040388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ngoõ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E814BA2-D001-4A9E-A06F-700D5092CAB5}"/>
              </a:ext>
            </a:extLst>
          </p:cNvPr>
          <p:cNvSpPr txBox="1"/>
          <p:nvPr/>
        </p:nvSpPr>
        <p:spPr>
          <a:xfrm>
            <a:off x="9914794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ngöï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5625EEEB-198D-4D91-857A-7590343F219C}"/>
              </a:ext>
            </a:extLst>
          </p:cNvPr>
          <p:cNvSpPr txBox="1"/>
          <p:nvPr/>
        </p:nvSpPr>
        <p:spPr>
          <a:xfrm>
            <a:off x="258537" y="2996900"/>
            <a:ext cx="21149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nghe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5D01A678-8F30-43D6-9B63-74FBA26243C1}"/>
              </a:ext>
            </a:extLst>
          </p:cNvPr>
          <p:cNvSpPr txBox="1"/>
          <p:nvPr/>
        </p:nvSpPr>
        <p:spPr>
          <a:xfrm>
            <a:off x="2239518" y="2983666"/>
            <a:ext cx="21149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ngheà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7B0A7071-19F4-441D-9E3D-CF0FAD01DC48}"/>
              </a:ext>
            </a:extLst>
          </p:cNvPr>
          <p:cNvSpPr txBox="1"/>
          <p:nvPr/>
        </p:nvSpPr>
        <p:spPr>
          <a:xfrm>
            <a:off x="4186583" y="2996900"/>
            <a:ext cx="21149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ngheù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EFB57063-7A59-4C8F-A506-ECE0A74C2D3E}"/>
              </a:ext>
            </a:extLst>
          </p:cNvPr>
          <p:cNvSpPr txBox="1"/>
          <p:nvPr/>
        </p:nvSpPr>
        <p:spPr>
          <a:xfrm>
            <a:off x="6131986" y="2970803"/>
            <a:ext cx="18840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nghæ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BB48DE78-2EAB-45BB-840D-74B9AB9F821B}"/>
              </a:ext>
            </a:extLst>
          </p:cNvPr>
          <p:cNvSpPr txBox="1"/>
          <p:nvPr/>
        </p:nvSpPr>
        <p:spPr>
          <a:xfrm>
            <a:off x="7906463" y="2996900"/>
            <a:ext cx="18840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nghó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3A9975E-6D2E-4E63-9578-BE2496EF2E64}"/>
              </a:ext>
            </a:extLst>
          </p:cNvPr>
          <p:cNvSpPr txBox="1"/>
          <p:nvPr/>
        </p:nvSpPr>
        <p:spPr>
          <a:xfrm>
            <a:off x="9749971" y="2996899"/>
            <a:ext cx="2008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ngheä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FFEF5E7-99EC-47EC-9E77-566AEDBD9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9" y="4445393"/>
            <a:ext cx="2851765" cy="144329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DA944B7-B6F5-400A-8F43-A5B4E2F21F77}"/>
              </a:ext>
            </a:extLst>
          </p:cNvPr>
          <p:cNvSpPr txBox="1"/>
          <p:nvPr/>
        </p:nvSpPr>
        <p:spPr>
          <a:xfrm>
            <a:off x="3005082" y="4785032"/>
            <a:ext cx="2851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caù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ngöø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26A8CB35-92FF-4522-9609-64B9ED9C1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754" y="4582023"/>
            <a:ext cx="1245597" cy="132934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DACA998-4301-4044-BBE5-1F705047ED5F}"/>
              </a:ext>
            </a:extLst>
          </p:cNvPr>
          <p:cNvSpPr txBox="1"/>
          <p:nvPr/>
        </p:nvSpPr>
        <p:spPr>
          <a:xfrm>
            <a:off x="8176403" y="4757949"/>
            <a:ext cx="3476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cuû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ngheä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87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46" grpId="0"/>
      <p:bldP spid="47" grpId="0"/>
      <p:bldP spid="48" grpId="0"/>
      <p:bldP spid="49" grpId="0"/>
      <p:bldP spid="50" grpId="0"/>
      <p:bldP spid="51" grpId="0"/>
      <p:bldP spid="53" grpId="0"/>
      <p:bldP spid="55" grpId="0"/>
      <p:bldP spid="56" grpId="0"/>
      <p:bldP spid="57" grpId="0"/>
      <p:bldP spid="58" grpId="0"/>
      <p:bldP spid="59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C153831-2898-4C21-B2E8-2720C88D60AC}"/>
              </a:ext>
            </a:extLst>
          </p:cNvPr>
          <p:cNvSpPr txBox="1"/>
          <p:nvPr/>
        </p:nvSpPr>
        <p:spPr>
          <a:xfrm>
            <a:off x="124685" y="108913"/>
            <a:ext cx="4405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VNI-Avo" pitchFamily="2" charset="0"/>
              </a:rPr>
              <a:t>b. </a:t>
            </a:r>
            <a:r>
              <a:rPr lang="en-US" sz="5400" b="1" dirty="0" err="1">
                <a:latin typeface="VNI-Avo" pitchFamily="2" charset="0"/>
              </a:rPr>
              <a:t>Ghi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nhôù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153831-2898-4C21-B2E8-2720C88D60AC}"/>
              </a:ext>
            </a:extLst>
          </p:cNvPr>
          <p:cNvSpPr txBox="1"/>
          <p:nvPr/>
        </p:nvSpPr>
        <p:spPr>
          <a:xfrm>
            <a:off x="71833" y="2762618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>
                <a:solidFill>
                  <a:srgbClr val="00B0F0"/>
                </a:solidFill>
                <a:latin typeface=".VnAvant" pitchFamily="34" charset="0"/>
              </a:rPr>
              <a:t>ngh</a:t>
            </a:r>
            <a:endParaRPr lang="en-US" sz="5500" b="1" dirty="0">
              <a:solidFill>
                <a:srgbClr val="00B0F0"/>
              </a:solidFill>
              <a:latin typeface=".VnAvant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2B93A13-B040-48B0-845A-19497322C7DA}"/>
              </a:ext>
            </a:extLst>
          </p:cNvPr>
          <p:cNvSpPr txBox="1"/>
          <p:nvPr/>
        </p:nvSpPr>
        <p:spPr>
          <a:xfrm>
            <a:off x="2011993" y="158926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C79461F-3FF9-4F14-92AA-C37238AF4373}"/>
              </a:ext>
            </a:extLst>
          </p:cNvPr>
          <p:cNvSpPr txBox="1"/>
          <p:nvPr/>
        </p:nvSpPr>
        <p:spPr>
          <a:xfrm>
            <a:off x="2011993" y="280995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A2D8D824-85B7-41D2-B91B-509835FBD62B}"/>
              </a:ext>
            </a:extLst>
          </p:cNvPr>
          <p:cNvSpPr txBox="1"/>
          <p:nvPr/>
        </p:nvSpPr>
        <p:spPr>
          <a:xfrm>
            <a:off x="2011992" y="399489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46" name="Rounded Rectangle 1">
            <a:extLst>
              <a:ext uri="{FF2B5EF4-FFF2-40B4-BE49-F238E27FC236}">
                <a16:creationId xmlns="" xmlns:a16="http://schemas.microsoft.com/office/drawing/2014/main" id="{1C12AFDE-2195-4665-AA3E-8113CF5BA6B2}"/>
              </a:ext>
            </a:extLst>
          </p:cNvPr>
          <p:cNvSpPr/>
          <p:nvPr/>
        </p:nvSpPr>
        <p:spPr>
          <a:xfrm>
            <a:off x="3139429" y="1551277"/>
            <a:ext cx="2192226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nghi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7" name="Rounded Rectangle 15">
            <a:extLst>
              <a:ext uri="{FF2B5EF4-FFF2-40B4-BE49-F238E27FC236}">
                <a16:creationId xmlns="" xmlns:a16="http://schemas.microsoft.com/office/drawing/2014/main" id="{75A354F7-57CC-4834-AAA7-5E13EC674AC0}"/>
              </a:ext>
            </a:extLst>
          </p:cNvPr>
          <p:cNvSpPr/>
          <p:nvPr/>
        </p:nvSpPr>
        <p:spPr>
          <a:xfrm>
            <a:off x="3104787" y="2818886"/>
            <a:ext cx="2192226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nghe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8" name="Rounded Rectangle 16">
            <a:extLst>
              <a:ext uri="{FF2B5EF4-FFF2-40B4-BE49-F238E27FC236}">
                <a16:creationId xmlns="" xmlns:a16="http://schemas.microsoft.com/office/drawing/2014/main" id="{50A2D245-CD2D-4BDE-A0FB-18905603E8D2}"/>
              </a:ext>
            </a:extLst>
          </p:cNvPr>
          <p:cNvSpPr/>
          <p:nvPr/>
        </p:nvSpPr>
        <p:spPr>
          <a:xfrm>
            <a:off x="3139429" y="4046030"/>
            <a:ext cx="2192226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ngheâ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2F3A1224-1AB4-4E89-BE72-B997671E7888}"/>
              </a:ext>
            </a:extLst>
          </p:cNvPr>
          <p:cNvSpPr txBox="1"/>
          <p:nvPr/>
        </p:nvSpPr>
        <p:spPr>
          <a:xfrm>
            <a:off x="7180586" y="2729225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00B0F0"/>
                </a:solidFill>
                <a:latin typeface=".VnAvant" pitchFamily="34" charset="0"/>
              </a:rPr>
              <a:t>ng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15BA5F20-CE1D-4C91-98A3-74D5AF780AED}"/>
              </a:ext>
            </a:extLst>
          </p:cNvPr>
          <p:cNvCxnSpPr/>
          <p:nvPr/>
        </p:nvCxnSpPr>
        <p:spPr>
          <a:xfrm flipV="1">
            <a:off x="1520169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="" xmlns:a16="http://schemas.microsoft.com/office/drawing/2014/main" id="{887A1CE7-5A83-4F97-BBE2-9062569EFBF8}"/>
              </a:ext>
            </a:extLst>
          </p:cNvPr>
          <p:cNvCxnSpPr/>
          <p:nvPr/>
        </p:nvCxnSpPr>
        <p:spPr>
          <a:xfrm>
            <a:off x="1520169" y="3265776"/>
            <a:ext cx="928254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="" xmlns:a16="http://schemas.microsoft.com/office/drawing/2014/main" id="{78B59ADC-C4D4-4339-8528-9179FB5526E5}"/>
              </a:ext>
            </a:extLst>
          </p:cNvPr>
          <p:cNvCxnSpPr/>
          <p:nvPr/>
        </p:nvCxnSpPr>
        <p:spPr>
          <a:xfrm>
            <a:off x="1520169" y="3519056"/>
            <a:ext cx="928254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8739125C-1656-41D3-98FD-D2C74CCA61C1}"/>
              </a:ext>
            </a:extLst>
          </p:cNvPr>
          <p:cNvSpPr txBox="1"/>
          <p:nvPr/>
        </p:nvSpPr>
        <p:spPr>
          <a:xfrm>
            <a:off x="9049925" y="160311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C66A1990-B600-4E7A-9683-3D7DF389C4C8}"/>
              </a:ext>
            </a:extLst>
          </p:cNvPr>
          <p:cNvSpPr txBox="1"/>
          <p:nvPr/>
        </p:nvSpPr>
        <p:spPr>
          <a:xfrm>
            <a:off x="9161723" y="277800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A2A53134-ECCB-4F55-9778-09F2E29FD81E}"/>
              </a:ext>
            </a:extLst>
          </p:cNvPr>
          <p:cNvSpPr txBox="1"/>
          <p:nvPr/>
        </p:nvSpPr>
        <p:spPr>
          <a:xfrm>
            <a:off x="9162468" y="400874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…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="" xmlns:a16="http://schemas.microsoft.com/office/drawing/2014/main" id="{27B3AD01-AC17-4A8B-9DCA-786209062468}"/>
              </a:ext>
            </a:extLst>
          </p:cNvPr>
          <p:cNvCxnSpPr/>
          <p:nvPr/>
        </p:nvCxnSpPr>
        <p:spPr>
          <a:xfrm flipV="1">
            <a:off x="8523451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="" xmlns:a16="http://schemas.microsoft.com/office/drawing/2014/main" id="{DC89032A-063E-4E8D-AF5F-634688FD1C6D}"/>
              </a:ext>
            </a:extLst>
          </p:cNvPr>
          <p:cNvCxnSpPr/>
          <p:nvPr/>
        </p:nvCxnSpPr>
        <p:spPr>
          <a:xfrm flipV="1">
            <a:off x="8565014" y="3347216"/>
            <a:ext cx="87952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="" xmlns:a16="http://schemas.microsoft.com/office/drawing/2014/main" id="{FF2879EE-0CE2-462A-968B-5FA9389B4868}"/>
              </a:ext>
            </a:extLst>
          </p:cNvPr>
          <p:cNvCxnSpPr/>
          <p:nvPr/>
        </p:nvCxnSpPr>
        <p:spPr>
          <a:xfrm>
            <a:off x="8523451" y="3747136"/>
            <a:ext cx="1052945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2">
            <a:extLst>
              <a:ext uri="{FF2B5EF4-FFF2-40B4-BE49-F238E27FC236}">
                <a16:creationId xmlns="" xmlns:a16="http://schemas.microsoft.com/office/drawing/2014/main" id="{21C8F198-37D9-41E4-9C67-04C9D187B5B6}"/>
              </a:ext>
            </a:extLst>
          </p:cNvPr>
          <p:cNvSpPr/>
          <p:nvPr/>
        </p:nvSpPr>
        <p:spPr>
          <a:xfrm>
            <a:off x="10247699" y="1565127"/>
            <a:ext cx="183726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nga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" name="Rounded Rectangle 23">
            <a:extLst>
              <a:ext uri="{FF2B5EF4-FFF2-40B4-BE49-F238E27FC236}">
                <a16:creationId xmlns="" xmlns:a16="http://schemas.microsoft.com/office/drawing/2014/main" id="{118A4290-0A66-4104-8A4C-B609748E88FA}"/>
              </a:ext>
            </a:extLst>
          </p:cNvPr>
          <p:cNvSpPr/>
          <p:nvPr/>
        </p:nvSpPr>
        <p:spPr>
          <a:xfrm>
            <a:off x="10213057" y="2832736"/>
            <a:ext cx="183726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ngo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5" name="Rounded Rectangle 24">
            <a:extLst>
              <a:ext uri="{FF2B5EF4-FFF2-40B4-BE49-F238E27FC236}">
                <a16:creationId xmlns="" xmlns:a16="http://schemas.microsoft.com/office/drawing/2014/main" id="{8FA8AA31-74E0-4F6C-9055-12B884013D0B}"/>
              </a:ext>
            </a:extLst>
          </p:cNvPr>
          <p:cNvSpPr/>
          <p:nvPr/>
        </p:nvSpPr>
        <p:spPr>
          <a:xfrm>
            <a:off x="10247699" y="4017676"/>
            <a:ext cx="183726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.VnAvant" pitchFamily="34" charset="0"/>
              </a:rPr>
              <a:t>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B334FFF-3A26-476B-9C97-A4A3DDA4F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168" y="1750117"/>
            <a:ext cx="2844645" cy="117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3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2" grpId="0"/>
      <p:bldP spid="43" grpId="0"/>
      <p:bldP spid="46" grpId="0" animBg="1"/>
      <p:bldP spid="47" grpId="0" animBg="1"/>
      <p:bldP spid="48" grpId="0" animBg="1"/>
      <p:bldP spid="50" grpId="0"/>
      <p:bldP spid="63" grpId="0"/>
      <p:bldP spid="64" grpId="0"/>
      <p:bldP spid="65" grpId="0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</TotalTime>
  <Words>220</Words>
  <Application>Microsoft Office PowerPoint</Application>
  <PresentationFormat>Custom</PresentationFormat>
  <Paragraphs>137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</cp:lastModifiedBy>
  <cp:revision>156</cp:revision>
  <dcterms:created xsi:type="dcterms:W3CDTF">2020-08-07T01:41:03Z</dcterms:created>
  <dcterms:modified xsi:type="dcterms:W3CDTF">2024-08-05T15:04:08Z</dcterms:modified>
</cp:coreProperties>
</file>