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0" r:id="rId3"/>
  </p:sldMasterIdLst>
  <p:notesMasterIdLst>
    <p:notesMasterId r:id="rId14"/>
  </p:notesMasterIdLst>
  <p:sldIdLst>
    <p:sldId id="281" r:id="rId4"/>
    <p:sldId id="256" r:id="rId5"/>
    <p:sldId id="274" r:id="rId6"/>
    <p:sldId id="258" r:id="rId7"/>
    <p:sldId id="257" r:id="rId8"/>
    <p:sldId id="272" r:id="rId9"/>
    <p:sldId id="273" r:id="rId10"/>
    <p:sldId id="259" r:id="rId11"/>
    <p:sldId id="261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91635-7B09-4A13-A242-3BFCAF865D37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B3FC5-A905-44DF-8A3D-100C1478C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0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t>10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2024/8/5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9144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62000" y="150376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411606" y="2343156"/>
            <a:ext cx="6149340" cy="2225993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68485" tIns="34288" rIns="68485" bIns="3428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wedge/>
      </p:transition>
    </mc:Choice>
    <mc:Fallback xmlns="">
      <p:transition spd="slow">
        <p:wedg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667000" y="5791200"/>
            <a:ext cx="38100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90600" y="762000"/>
            <a:ext cx="1981200" cy="990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04800"/>
            <a:ext cx="3505200" cy="99186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752600"/>
            <a:ext cx="74676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36</a:t>
            </a:r>
            <a:endParaRPr lang="en-US" sz="6000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971800"/>
            <a:ext cx="74676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om      ôm     ơm</a:t>
            </a:r>
            <a:endParaRPr lang="en-US" sz="7200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s 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59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9906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990600"/>
            <a:ext cx="18288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196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19400" y="32004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óm</a:t>
            </a:r>
            <a:endParaRPr lang="en-US" sz="4800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4495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vòm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4495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khóm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7800" y="4495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nộm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4200" y="5334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bờm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0" y="4495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tôm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5000" y="5334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rơm</a:t>
            </a:r>
            <a:endParaRPr lang="en-US" sz="36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9906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ôm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14600" cy="118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472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1" y="0"/>
            <a:ext cx="3886199" cy="345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657600"/>
            <a:ext cx="441959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4419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đom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đóm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3505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chó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đốm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6096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mâm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cơm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2133600" cy="100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167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33600"/>
            <a:ext cx="321411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stCxn id="2051" idx="3"/>
          </p:cNvCxnSpPr>
          <p:nvPr/>
        </p:nvCxnSpPr>
        <p:spPr>
          <a:xfrm flipV="1">
            <a:off x="3366516" y="184785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051" idx="3"/>
          </p:cNvCxnSpPr>
          <p:nvPr/>
        </p:nvCxnSpPr>
        <p:spPr>
          <a:xfrm>
            <a:off x="3366516" y="28575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124200"/>
            <a:ext cx="2521287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143000"/>
            <a:ext cx="914400" cy="149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43200" cy="103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3352800" y="91440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52800" y="19050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28255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81000"/>
            <a:ext cx="2560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667000"/>
            <a:ext cx="124913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3505200" y="411480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05200" y="51054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581400"/>
            <a:ext cx="2560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495800"/>
            <a:ext cx="297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5562600"/>
            <a:ext cx="5238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495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5029200"/>
            <a:ext cx="9144000" cy="1568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 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Hôm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qua,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cô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Mơ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ở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xóm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Hạ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thăm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Cô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cho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giỏ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cam.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chọn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quả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cam to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phần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bố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khen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thơm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má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7526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1630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609600" y="55626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9600" y="55626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19600" y="65532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09800" y="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Xin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lỗi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237066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On-screen Show (4:3)</PresentationFormat>
  <Paragraphs>28</Paragraphs>
  <Slides>10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Aumerle template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</cp:lastModifiedBy>
  <cp:revision>19</cp:revision>
  <dcterms:created xsi:type="dcterms:W3CDTF">2020-08-12T11:52:00Z</dcterms:created>
  <dcterms:modified xsi:type="dcterms:W3CDTF">2024-08-05T14:39:00Z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