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58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36</a:t>
            </a:r>
            <a:endParaRPr lang="en-US" sz="60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19</cp:revision>
  <dcterms:created xsi:type="dcterms:W3CDTF">2020-08-12T11:52:00Z</dcterms:created>
  <dcterms:modified xsi:type="dcterms:W3CDTF">2024-08-05T14:37:48Z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