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78" r:id="rId4"/>
    <p:sldId id="271" r:id="rId5"/>
    <p:sldId id="256" r:id="rId6"/>
    <p:sldId id="258" r:id="rId7"/>
    <p:sldId id="257" r:id="rId8"/>
    <p:sldId id="272" r:id="rId9"/>
    <p:sldId id="273" r:id="rId10"/>
    <p:sldId id="259" r:id="rId11"/>
    <p:sldId id="260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im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hẻm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mềm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mỉm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nếm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tím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chụm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mũm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thư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thềm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838200" y="51816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0530" y="5179695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518350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571309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715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4200" y="616839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617029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6172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27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</cp:lastModifiedBy>
  <cp:revision>10</cp:revision>
  <dcterms:created xsi:type="dcterms:W3CDTF">2020-08-12T11:52:00Z</dcterms:created>
  <dcterms:modified xsi:type="dcterms:W3CDTF">2024-08-05T14:35:58Z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