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9" r:id="rId4"/>
    <p:sldId id="272" r:id="rId5"/>
    <p:sldId id="256" r:id="rId6"/>
    <p:sldId id="258" r:id="rId7"/>
    <p:sldId id="273" r:id="rId8"/>
    <p:sldId id="274" r:id="rId9"/>
    <p:sldId id="257" r:id="rId10"/>
    <p:sldId id="259" r:id="rId11"/>
    <p:sldId id="26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24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10</cp:revision>
  <dcterms:created xsi:type="dcterms:W3CDTF">2020-08-12T11:52:00Z</dcterms:created>
  <dcterms:modified xsi:type="dcterms:W3CDTF">2024-08-05T14:35:29Z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