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77" r:id="rId4"/>
    <p:sldId id="271" r:id="rId5"/>
    <p:sldId id="256" r:id="rId6"/>
    <p:sldId id="261" r:id="rId7"/>
    <p:sldId id="257" r:id="rId8"/>
    <p:sldId id="272" r:id="rId9"/>
    <p:sldId id="260" r:id="rId10"/>
    <p:sldId id="259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3B46-6601-4EF2-8B8E-68170E5DB268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49CA-5370-4504-9C50-79009DFD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2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9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05/08/2024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8/5/2024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05/08/2024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05/08/2024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05/08/2024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05/08/2024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edge/>
      </p:transition>
    </mc:Choice>
    <mc:Fallback xmlns="">
      <p:transition spd="med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39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2800"/>
            <a:ext cx="6858000" cy="15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95600" y="5867400"/>
            <a:ext cx="36576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chào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441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mỗi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đợi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4419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xôi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mới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"/>
            <a:ext cx="3276600" cy="28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6894" y="914400"/>
            <a:ext cx="35771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5076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2438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bói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cá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94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thổi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còi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01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đồ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chơi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5017169" y="578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17169" y="1185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33800" y="4724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3800" y="5410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69557"/>
            <a:ext cx="1219200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581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2954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51460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4419600" y="2438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3124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2766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800600"/>
            <a:ext cx="129397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6388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905000"/>
            <a:ext cx="609600" cy="11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267200"/>
            <a:ext cx="5238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4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038600"/>
            <a:ext cx="91440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lúa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Bê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bò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Còn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ạ?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rồi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vẫn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gái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4572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50292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058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55626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60198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6096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7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On-screen Show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</cp:lastModifiedBy>
  <cp:revision>12</cp:revision>
  <dcterms:created xsi:type="dcterms:W3CDTF">2020-08-12T11:52:00Z</dcterms:created>
  <dcterms:modified xsi:type="dcterms:W3CDTF">2024-08-05T14:34:40Z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