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1"/>
  </p:notesMasterIdLst>
  <p:sldIdLst>
    <p:sldId id="276" r:id="rId4"/>
    <p:sldId id="271" r:id="rId5"/>
    <p:sldId id="257" r:id="rId6"/>
    <p:sldId id="258" r:id="rId7"/>
    <p:sldId id="272" r:id="rId8"/>
    <p:sldId id="259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2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wedge/>
      </p:transition>
    </mc:Choice>
    <mc:Fallback xmlns="">
      <p:transition spd="slow" advClick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5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Voi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vòi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endParaRPr lang="en-US" sz="7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14</Paragraphs>
  <Slides>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</cp:lastModifiedBy>
  <cp:revision>7</cp:revision>
  <dcterms:created xsi:type="dcterms:W3CDTF">2020-08-12T11:52:00Z</dcterms:created>
  <dcterms:modified xsi:type="dcterms:W3CDTF">2024-08-05T14:33:53Z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