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8" r:id="rId7"/>
    <p:sldId id="269" r:id="rId8"/>
    <p:sldId id="262" r:id="rId9"/>
    <p:sldId id="267" r:id="rId1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AB7779-BE80-4895-A2ED-74F51C31C51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97195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8/5/2024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41: Ui, ưi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6387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6390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1087438"/>
            <a:ext cx="7324725" cy="361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590800" y="4876800"/>
            <a:ext cx="4267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ửi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cho H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úi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kẹo.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7411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098925"/>
            <a:ext cx="1563688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106863"/>
            <a:ext cx="1271588" cy="1271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076700"/>
            <a:ext cx="1550988" cy="134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613" y="1828800"/>
            <a:ext cx="1881187" cy="1417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400" y="3246438"/>
            <a:ext cx="4403725" cy="503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8435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7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663" y="2438400"/>
            <a:ext cx="6789737" cy="179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9238"/>
            <a:ext cx="8839200" cy="6151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/>
          <a:lstStyle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9400"/>
            <a:ext cx="8153400" cy="635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lstStyle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On-screen Show (4:3)</PresentationFormat>
  <Paragraphs>15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9</cp:revision>
  <dcterms:created xsi:type="dcterms:W3CDTF">2020-08-18T11:40:23Z</dcterms:created>
  <dcterms:modified xsi:type="dcterms:W3CDTF">2024-08-05T14:49:53Z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