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5/8/2024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9" y="1066800"/>
            <a:ext cx="98992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xmlns="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179</Words>
  <Application>Microsoft Office PowerPoint</Application>
  <PresentationFormat>Custom</PresentationFormat>
  <Paragraphs>44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92</cp:revision>
  <dcterms:created xsi:type="dcterms:W3CDTF">2020-07-22T10:07:09Z</dcterms:created>
  <dcterms:modified xsi:type="dcterms:W3CDTF">2024-08-05T14:49:27Z</dcterms:modified>
</cp:coreProperties>
</file>