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24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5/8/2024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05/08/2024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05/08/2024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89045" y="1344666"/>
            <a:ext cx="7162800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EF1083-5706-4310-A725-3389B2A71E1A}"/>
              </a:ext>
            </a:extLst>
          </p:cNvPr>
          <p:cNvSpPr txBox="1"/>
          <p:nvPr/>
        </p:nvSpPr>
        <p:spPr>
          <a:xfrm>
            <a:off x="3124200" y="7374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AFC1A0-8FF4-456B-9D89-8FF04E1F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26036"/>
            <a:ext cx="9982200" cy="24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8C6188-AB11-4CD0-9908-A0FCB977160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70A602-9973-44E5-A927-7E765C34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161308"/>
            <a:ext cx="9344905" cy="55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FFA1D81-43C2-46B9-8CC6-9F927AC996C8}"/>
              </a:ext>
            </a:extLst>
          </p:cNvPr>
          <p:cNvSpPr/>
          <p:nvPr/>
        </p:nvSpPr>
        <p:spPr>
          <a:xfrm>
            <a:off x="1470579" y="1676400"/>
            <a:ext cx="990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E38D87E-E082-406C-B45D-69908206389C}"/>
              </a:ext>
            </a:extLst>
          </p:cNvPr>
          <p:cNvSpPr/>
          <p:nvPr/>
        </p:nvSpPr>
        <p:spPr>
          <a:xfrm>
            <a:off x="888018" y="16764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13864C-3C2A-4335-9FD4-F8AF1FC22E7B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5D615E-6C2A-4123-B2B7-C11F6429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94" y="2438400"/>
            <a:ext cx="81240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0" y="914400"/>
            <a:ext cx="11430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ưc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47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FE7447-CC5F-4791-A905-A03B9E2C5F81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867CFE-2A54-4F2F-8CD1-786A3A1F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10668000" cy="55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809EF1-9473-4E9B-9554-2E377F6A12B6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3B3019-52E2-4DCC-BBAD-160DCC1C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95" y="2286000"/>
            <a:ext cx="8902009" cy="34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466052A-4ABE-437C-BDD4-3475897030AC}"/>
              </a:ext>
            </a:extLst>
          </p:cNvPr>
          <p:cNvSpPr/>
          <p:nvPr/>
        </p:nvSpPr>
        <p:spPr>
          <a:xfrm>
            <a:off x="1219200" y="171564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BFB94FB-CD7D-4AD8-93D1-0F8123BFC87C}"/>
              </a:ext>
            </a:extLst>
          </p:cNvPr>
          <p:cNvSpPr/>
          <p:nvPr/>
        </p:nvSpPr>
        <p:spPr>
          <a:xfrm>
            <a:off x="685800" y="171564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067BFE-3E35-46DA-9691-B577686FF32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CFD76E-11E5-4FF0-AEA8-F2ACDFC33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00060"/>
            <a:ext cx="10439400" cy="29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xmlns="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403634-F32C-4A29-8C56-0372A3D8AB38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E023A2-1B97-4692-9AFA-34CDFAC9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1" y="2590800"/>
            <a:ext cx="11218777" cy="25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038DB3-DF68-417F-A9A5-B0C91882F659}"/>
              </a:ext>
            </a:extLst>
          </p:cNvPr>
          <p:cNvSpPr txBox="1"/>
          <p:nvPr/>
        </p:nvSpPr>
        <p:spPr>
          <a:xfrm>
            <a:off x="3124200" y="-368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5A4A20-F64E-41E6-8D38-A5995083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4685"/>
            <a:ext cx="10216863" cy="55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xmlns="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spc="3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oc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3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ưc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8029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s</a:t>
            </a:r>
            <a:r>
              <a:rPr lang="en-SG" sz="3600" b="1" spc="3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óc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SG" sz="3600" b="1" i="0" u="none" strike="noStrike" kern="1200" cap="none" spc="3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ốc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xúc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mực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25F9B6-B2A3-4D9B-8B9C-789B15E9D47B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173</Words>
  <Application>Microsoft Office PowerPoint</Application>
  <PresentationFormat>Custom</PresentationFormat>
  <Paragraphs>46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oc, ôc, uc, ưc.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89</cp:revision>
  <dcterms:created xsi:type="dcterms:W3CDTF">2020-07-22T10:07:09Z</dcterms:created>
  <dcterms:modified xsi:type="dcterms:W3CDTF">2024-08-05T14:48:54Z</dcterms:modified>
</cp:coreProperties>
</file>