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5/8/2024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8E7960-4FB0-4213-841D-E48BB8BAE221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05E122-A5C0-4305-B8B9-ED2D161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8F96A6-AF39-4CC9-A313-57F0F069F9C7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FACAB7-5F51-4EAA-8459-CCC96D1C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7030"/>
            <a:ext cx="9677399" cy="56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FFA1D81-43C2-46B9-8CC6-9F927AC996C8}"/>
              </a:ext>
            </a:extLst>
          </p:cNvPr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E38D87E-E082-406C-B45D-69908206389C}"/>
              </a:ext>
            </a:extLst>
          </p:cNvPr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AE7DD6-9A92-4A82-90E8-BE691F0AF3F5}"/>
              </a:ext>
            </a:extLst>
          </p:cNvPr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F224E1-4256-48DD-AD96-66BF4E6A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A3440E-AD57-40CE-8375-A38DDD7DC0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EA1FB9-9A71-4245-A558-C0F5ADA1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0AAB9A-B9B4-4122-8D8E-9A70138E0998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1A048D-CFD9-419E-A09B-A096C69E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29755"/>
            <a:ext cx="8273848" cy="38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466052A-4ABE-437C-BDD4-3475897030AC}"/>
              </a:ext>
            </a:extLst>
          </p:cNvPr>
          <p:cNvSpPr/>
          <p:nvPr/>
        </p:nvSpPr>
        <p:spPr>
          <a:xfrm>
            <a:off x="1027464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BFB94FB-CD7D-4AD8-93D1-0F8123BFC87C}"/>
              </a:ext>
            </a:extLst>
          </p:cNvPr>
          <p:cNvSpPr/>
          <p:nvPr/>
        </p:nvSpPr>
        <p:spPr>
          <a:xfrm>
            <a:off x="53339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4F5588-3796-45DC-84F2-1C32046095D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F07C6E-0ED7-45F1-96CE-C597A312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6015"/>
            <a:ext cx="9982200" cy="35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DC17BD-ABF6-486D-AD4C-B273964E8D8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1DCEBB-4A0A-4936-8AA6-96BBB40F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C667EF-A2BC-4F5F-8194-AF89454C64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204063-8C21-483F-8DF6-76ACEDEA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xmlns="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at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ât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cát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BC2B43-EA22-4801-AAEE-6C2292C9A52B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181</Words>
  <Application>Microsoft Office PowerPoint</Application>
  <PresentationFormat>Custom</PresentationFormat>
  <Paragraphs>46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89</cp:revision>
  <dcterms:created xsi:type="dcterms:W3CDTF">2020-07-22T10:07:09Z</dcterms:created>
  <dcterms:modified xsi:type="dcterms:W3CDTF">2024-08-05T14:48:25Z</dcterms:modified>
</cp:coreProperties>
</file>